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</p:sldMasterIdLst>
  <p:notesMasterIdLst>
    <p:notesMasterId r:id="rId13"/>
  </p:notesMasterIdLst>
  <p:sldIdLst>
    <p:sldId id="363" r:id="rId3"/>
    <p:sldId id="348" r:id="rId4"/>
    <p:sldId id="329" r:id="rId5"/>
    <p:sldId id="377" r:id="rId6"/>
    <p:sldId id="384" r:id="rId7"/>
    <p:sldId id="380" r:id="rId8"/>
    <p:sldId id="381" r:id="rId9"/>
    <p:sldId id="382" r:id="rId10"/>
    <p:sldId id="385" r:id="rId11"/>
    <p:sldId id="364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E41A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7457" autoAdjust="0"/>
  </p:normalViewPr>
  <p:slideViewPr>
    <p:cSldViewPr snapToGrid="0">
      <p:cViewPr varScale="1">
        <p:scale>
          <a:sx n="102" d="100"/>
          <a:sy n="102" d="100"/>
        </p:scale>
        <p:origin x="18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6A92-2307-49B0-827F-D070EF42FDDB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0D1AA-5998-4446-B8BE-E6AAAC704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561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0D1AA-5998-4446-B8BE-E6AAAC704E5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96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0D1AA-5998-4446-B8BE-E6AAAC704E5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94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0D1AA-5998-4446-B8BE-E6AAAC704E5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62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0D1AA-5998-4446-B8BE-E6AAAC704E5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499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0D1AA-5998-4446-B8BE-E6AAAC704E5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399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0D1AA-5998-4446-B8BE-E6AAAC704E5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88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0D1AA-5998-4446-B8BE-E6AAAC704E5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523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ortada cla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0"/>
            <a:ext cx="9144000" cy="685662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0" y="3874699"/>
            <a:ext cx="3382144" cy="738664"/>
          </a:xfrm>
        </p:spPr>
        <p:txBody>
          <a:bodyPr anchor="ctr" anchorCtr="0">
            <a:spAutoFit/>
          </a:bodyPr>
          <a:lstStyle>
            <a:lvl1pPr algn="l">
              <a:defRPr sz="21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619037" y="6413269"/>
            <a:ext cx="6142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78358239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442D83-6E7B-40DC-99D2-CABE83F50AF2}" type="datetimeFigureOut">
              <a:rPr lang="es-MX" smtClean="0">
                <a:solidFill>
                  <a:prstClr val="black"/>
                </a:solidFill>
              </a:rPr>
              <a:pPr/>
              <a:t>14/03/2016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CD435C-2CE2-488E-BCE8-E1AAF7429788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442D83-6E7B-40DC-99D2-CABE83F50AF2}" type="datetimeFigureOut">
              <a:rPr lang="es-MX" smtClean="0">
                <a:solidFill>
                  <a:prstClr val="black"/>
                </a:solidFill>
              </a:rPr>
              <a:pPr/>
              <a:t>14/03/2016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CD435C-2CE2-488E-BCE8-E1AAF7429788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8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43002"/>
            <a:ext cx="2949178" cy="1251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0678"/>
            <a:ext cx="4629150" cy="45503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90108"/>
            <a:ext cx="2949178" cy="3378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1938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070271" cy="5002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96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67493"/>
            <a:ext cx="1971675" cy="500947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600" b="1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67493"/>
            <a:ext cx="5800725" cy="50094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8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 inter clar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64"/>
          <a:stretch/>
        </p:blipFill>
        <p:spPr>
          <a:xfrm>
            <a:off x="0" y="6"/>
            <a:ext cx="9144000" cy="161364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436910"/>
          </a:xfrm>
        </p:spPr>
        <p:txBody>
          <a:bodyPr>
            <a:noAutofit/>
          </a:bodyPr>
          <a:lstStyle>
            <a:lvl1pPr algn="l"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027090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7"/>
            <a:ext cx="7070271" cy="5002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128" y="3147109"/>
            <a:ext cx="50128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6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070271" cy="5002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4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010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65127"/>
            <a:ext cx="7070271" cy="500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E7E6E6">
                    <a:lumMod val="50000"/>
                  </a:srgbClr>
                </a:solidFill>
              </a:rPr>
              <a:t>Haga clic para modificar el estilo de título del patrón</a:t>
            </a:r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3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070271" cy="5002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3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08BB19B-0D67-4AE7-9AF5-10782AB331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87C05B35-DDD4-E742-B9C0-68447EAAA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4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 advTm="10000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lfonso.hernandez@ift.org.mx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4425702" y="3007151"/>
            <a:ext cx="4310742" cy="516708"/>
          </a:xfrm>
        </p:spPr>
        <p:txBody>
          <a:bodyPr/>
          <a:lstStyle/>
          <a:p>
            <a:r>
              <a:rPr lang="es-MX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 U</a:t>
            </a:r>
            <a:r>
              <a:rPr lang="es-MX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suarios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40694" y="5194170"/>
            <a:ext cx="488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Coordinación General de Política del Usuario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0738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4338656" y="2730044"/>
            <a:ext cx="4310742" cy="1255728"/>
          </a:xfrm>
        </p:spPr>
        <p:txBody>
          <a:bodyPr/>
          <a:lstStyle/>
          <a:p>
            <a:r>
              <a:rPr lang="es-MX" sz="5400" dirty="0">
                <a:solidFill>
                  <a:prstClr val="black"/>
                </a:solidFill>
                <a:latin typeface="Calibri" panose="020F0502020204030204"/>
                <a:cs typeface="Aharoni" panose="02010803020104030203" pitchFamily="2" charset="-79"/>
              </a:rPr>
              <a:t>Gracias!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63242" y="4421172"/>
            <a:ext cx="488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prstClr val="black"/>
                </a:solidFill>
              </a:rPr>
              <a:t>Coordinación General de Política del Usuario 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15861" y="5225904"/>
            <a:ext cx="30980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b="1" dirty="0">
                <a:solidFill>
                  <a:srgbClr val="5B9BD5">
                    <a:lumMod val="50000"/>
                  </a:srgbClr>
                </a:solidFill>
                <a:hlinkClick r:id="rId2"/>
              </a:rPr>
              <a:t>alfonso.hernandez@ift.org.mx</a:t>
            </a:r>
            <a:endParaRPr lang="es-MX" b="1" dirty="0">
              <a:solidFill>
                <a:srgbClr val="5B9BD5">
                  <a:lumMod val="50000"/>
                </a:srgbClr>
              </a:solidFill>
            </a:endParaRPr>
          </a:p>
          <a:p>
            <a:pPr lvl="0" algn="ctr"/>
            <a:endParaRPr lang="es-MX" b="1" dirty="0" smtClean="0">
              <a:solidFill>
                <a:prstClr val="black"/>
              </a:solidFill>
            </a:endParaRPr>
          </a:p>
          <a:p>
            <a:pPr lvl="0" algn="ctr"/>
            <a:r>
              <a:rPr lang="es-MX" b="1" dirty="0" smtClean="0">
                <a:solidFill>
                  <a:prstClr val="black"/>
                </a:solidFill>
              </a:rPr>
              <a:t>www.ift.org.mx</a:t>
            </a:r>
            <a:endParaRPr lang="es-MX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ntiido.com/wp-content/uploads/2014/11/Doris-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23" y="1853854"/>
            <a:ext cx="4792205" cy="36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4908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sonaldomestico.org/personaldomestico/personaldomestico_aseogener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87" y="2141950"/>
            <a:ext cx="4904940" cy="32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t/old-retired-woman-talking-phone-telephone-communication-technology-conversation-full-hd-36833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15" y="2179529"/>
            <a:ext cx="4629368" cy="32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blogs.es/de450b/soy-usuario-ift/650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5" y="1444657"/>
            <a:ext cx="3654569" cy="196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ft.org.mx/sites/default/files/cata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4" y="4816213"/>
            <a:ext cx="4039353" cy="16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ift.org.mx/sites/default/files/comparador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68" y="2641664"/>
            <a:ext cx="4189138" cy="17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us.123rf.com/450wm/sifotography/sifotography1507/sifotography150700077/42813353-headshot-retrato-del-primer-hombre-mayor-con-gafas-que-tiene-problemas-para-ver-tel-fono-celular-tie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91" y="4222967"/>
            <a:ext cx="2572140" cy="17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2.bp.blogspot.com/-1hp_At4x3r0/T9DUBFS1_zI/AAAAAAAAGmM/_n41ossldsc/s400/anciana+enojada+peleando+con+su+cel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81" y="1421968"/>
            <a:ext cx="2879856" cy="19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todocell.com.mx/wp-content/uploads/2015/08/tecnologia-y-may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64" y="1164290"/>
            <a:ext cx="3647974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esp.rt.com/actualidad/public_images/7b5/7b559f39c81a50ab3bed0cf87ffe9cf3_artic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3" y="3930977"/>
            <a:ext cx="4393932" cy="24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cdn5.rootear.com/wp-content/blogs.dir/35/files/2014/11/abuelita-nec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49" y="4110052"/>
            <a:ext cx="3037349" cy="216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laverdad.es/noticias/201601/17/media/936156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66" y="1194514"/>
            <a:ext cx="2747879" cy="26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elespectador.com/files/imagecache/560_width_display/img_ipad/630d40da73ceea63a1d2e96727b3e0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63" y="1364366"/>
            <a:ext cx="3267684" cy="21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ecoosfera.com/wp-content/imagenes/telefonia-celular-comunitaria-800x5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0" y="4006392"/>
            <a:ext cx="3751868" cy="24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91" y="1426098"/>
            <a:ext cx="3461208" cy="28814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083" y="4656841"/>
            <a:ext cx="5884857" cy="19324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829" y="1781126"/>
            <a:ext cx="4088778" cy="195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etecnologia.com/presta/modules/homeslider/images/95e8bdc0c87b0f2b65b844f4966640fca8038597_setecn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4" y="1231723"/>
            <a:ext cx="2547384" cy="14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.rtve.es/i/?w=1180&amp;i=1377533239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89" y="4814198"/>
            <a:ext cx="2229027" cy="16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humbs.dreamstime.com/t/pares-mayores-usando-el-tel%C3%A9fono-m%C3%B3vil-375251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91" y="2998151"/>
            <a:ext cx="2361415" cy="13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100ideasparaemprender.com/home/wp-content/uploads/2010/08/gadget_ago10_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78" y="1231723"/>
            <a:ext cx="1834724" cy="18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radiocontempo.files.wordpress.com/2008/05/gastos-en-celul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243" y="4642601"/>
            <a:ext cx="3148784" cy="19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asociaciondoce.files.wordpress.com/2015/12/1449828398_persona_ciega_usando_outbarriers.jpg?w=350&amp;h=200&amp;crop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27" y="3238044"/>
            <a:ext cx="2457975" cy="1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cdn2.uvnimg.com/dims4/default/c8d59b9/2147483647/resize/792x%3E/quality/75/?url=http%3A%2F%2Fcdn2.uvnimg.com%2Fb7%2Ffe%2F4ac042de4a75a66fa5257eab0aa3%2Fd39bdc2570034d38a337357d97da07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27" y="1390178"/>
            <a:ext cx="2267114" cy="15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www.diariodemexicousa.com/wp-content/uploads/2013/08/red-ce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12" y="4923706"/>
            <a:ext cx="2120672" cy="14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5005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IFT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IFT" id="{EAA89587-1916-4998-AA04-80B551938C68}" vid="{8D937BEA-0370-4364-9818-44DB21E1A9B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25</Words>
  <Application>Microsoft Office PowerPoint</Application>
  <PresentationFormat>Presentación en pantalla (4:3)</PresentationFormat>
  <Paragraphs>14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PlantillaIFT(1)</vt:lpstr>
      <vt:lpstr>1_Tema de Office</vt:lpstr>
      <vt:lpstr>Los Usuarios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Constitucional en materia de Telecomunicaciones</dc:title>
  <dc:creator>Jesus Coquis Romero</dc:creator>
  <cp:lastModifiedBy>Autor</cp:lastModifiedBy>
  <cp:revision>215</cp:revision>
  <dcterms:created xsi:type="dcterms:W3CDTF">2014-10-02T22:07:40Z</dcterms:created>
  <dcterms:modified xsi:type="dcterms:W3CDTF">2016-03-14T22:01:24Z</dcterms:modified>
</cp:coreProperties>
</file>