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FDF14A-E7B0-3245-8783-B57D452B0BD2}" type="doc">
      <dgm:prSet loTypeId="urn:microsoft.com/office/officeart/2005/8/layout/pyramid3" loCatId="" qsTypeId="urn:microsoft.com/office/officeart/2005/8/quickstyle/simple1" qsCatId="simple" csTypeId="urn:microsoft.com/office/officeart/2005/8/colors/accent1_2" csCatId="accent1" phldr="1"/>
      <dgm:spPr/>
    </dgm:pt>
    <dgm:pt modelId="{48148574-5813-B847-BA70-E07EB71116E9}">
      <dgm:prSet phldrT="[Texto]" custT="1"/>
      <dgm:spPr/>
      <dgm:t>
        <a:bodyPr/>
        <a:lstStyle/>
        <a:p>
          <a:r>
            <a:rPr lang="es-ES_tradnl" sz="1900" dirty="0" smtClean="0">
              <a:solidFill>
                <a:schemeClr val="bg1"/>
              </a:solidFill>
              <a:latin typeface="Avenir Book"/>
              <a:cs typeface="Avenir Book"/>
            </a:rPr>
            <a:t>Reforma constitucional: la Ley establecerá los derechos de los usuarios y audiencias y </a:t>
          </a:r>
          <a:r>
            <a:rPr lang="es-ES_tradnl" sz="1900" b="1" dirty="0" smtClean="0">
              <a:solidFill>
                <a:srgbClr val="FFFFFF"/>
              </a:solidFill>
              <a:latin typeface="Avenir Book"/>
              <a:cs typeface="Avenir Book"/>
            </a:rPr>
            <a:t>mecanismos para su protección </a:t>
          </a:r>
          <a:endParaRPr lang="es-ES_tradnl" sz="1900" b="1" dirty="0">
            <a:solidFill>
              <a:srgbClr val="FFFFFF"/>
            </a:solidFill>
            <a:latin typeface="Avenir Book"/>
            <a:cs typeface="Avenir Book"/>
          </a:endParaRPr>
        </a:p>
      </dgm:t>
    </dgm:pt>
    <dgm:pt modelId="{1E0F4FAD-23BC-EE45-B648-625E63A0B495}" type="parTrans" cxnId="{19118029-CD00-BB4A-90CA-AAA2127283C9}">
      <dgm:prSet/>
      <dgm:spPr/>
      <dgm:t>
        <a:bodyPr/>
        <a:lstStyle/>
        <a:p>
          <a:endParaRPr lang="es-ES_tradnl"/>
        </a:p>
      </dgm:t>
    </dgm:pt>
    <dgm:pt modelId="{E5E1F1D3-D4EA-5243-844C-1058E189DB72}" type="sibTrans" cxnId="{19118029-CD00-BB4A-90CA-AAA2127283C9}">
      <dgm:prSet/>
      <dgm:spPr/>
      <dgm:t>
        <a:bodyPr/>
        <a:lstStyle/>
        <a:p>
          <a:endParaRPr lang="es-ES_tradnl"/>
        </a:p>
      </dgm:t>
    </dgm:pt>
    <dgm:pt modelId="{F46CD598-9217-D64E-9601-179D554F5855}">
      <dgm:prSet phldrT="[Texto]" custT="1"/>
      <dgm:spPr/>
      <dgm:t>
        <a:bodyPr/>
        <a:lstStyle/>
        <a:p>
          <a:r>
            <a:rPr lang="es-ES_tradnl" sz="1200" dirty="0" smtClean="0">
              <a:solidFill>
                <a:schemeClr val="bg1"/>
              </a:solidFill>
              <a:latin typeface="Avenir Book"/>
              <a:cs typeface="Avenir Book"/>
            </a:rPr>
            <a:t>LFTR: SE – IFT emitirán las </a:t>
          </a:r>
          <a:r>
            <a:rPr lang="es-ES_tradnl" sz="1200" dirty="0" err="1" smtClean="0">
              <a:solidFill>
                <a:schemeClr val="bg1"/>
              </a:solidFill>
              <a:latin typeface="Avenir Book"/>
              <a:cs typeface="Avenir Book"/>
            </a:rPr>
            <a:t>NOMs</a:t>
          </a:r>
          <a:r>
            <a:rPr lang="es-ES_tradnl" sz="1200" dirty="0" smtClean="0">
              <a:solidFill>
                <a:schemeClr val="bg1"/>
              </a:solidFill>
              <a:latin typeface="Avenir Book"/>
              <a:cs typeface="Avenir Book"/>
            </a:rPr>
            <a:t> que establezcan obligaciones específicas para garantizar la protección efectiva de los derechos de los usuarios</a:t>
          </a:r>
          <a:endParaRPr lang="es-ES_tradnl" sz="1200" dirty="0">
            <a:solidFill>
              <a:schemeClr val="bg1"/>
            </a:solidFill>
            <a:latin typeface="Avenir Book"/>
            <a:cs typeface="Avenir Book"/>
          </a:endParaRPr>
        </a:p>
      </dgm:t>
    </dgm:pt>
    <dgm:pt modelId="{ABD06C6C-6C3C-A64C-850E-BBA8FF2F38D0}" type="parTrans" cxnId="{B5C8EACD-7954-C548-A30D-4DCB9B57337F}">
      <dgm:prSet/>
      <dgm:spPr/>
      <dgm:t>
        <a:bodyPr/>
        <a:lstStyle/>
        <a:p>
          <a:endParaRPr lang="es-ES_tradnl"/>
        </a:p>
      </dgm:t>
    </dgm:pt>
    <dgm:pt modelId="{4554A03C-163A-F342-ACDC-E4E32A0800F2}" type="sibTrans" cxnId="{B5C8EACD-7954-C548-A30D-4DCB9B57337F}">
      <dgm:prSet/>
      <dgm:spPr/>
      <dgm:t>
        <a:bodyPr/>
        <a:lstStyle/>
        <a:p>
          <a:endParaRPr lang="es-ES_tradnl"/>
        </a:p>
      </dgm:t>
    </dgm:pt>
    <dgm:pt modelId="{BDEA5588-B784-3E4F-A8A9-9F04593A4B84}">
      <dgm:prSet phldrT="[Texto]" custT="1"/>
      <dgm:spPr/>
      <dgm:t>
        <a:bodyPr/>
        <a:lstStyle/>
        <a:p>
          <a:pPr marL="0" indent="0">
            <a:tabLst>
              <a:tab pos="1160463" algn="l"/>
            </a:tabLst>
          </a:pPr>
          <a:r>
            <a:rPr lang="es-ES_tradnl" sz="800" dirty="0" smtClean="0">
              <a:latin typeface="Avenir Book"/>
              <a:cs typeface="Avenir Book"/>
            </a:rPr>
            <a:t>Mecanismos de protección de los derechos de los usuarios y audiencias</a:t>
          </a:r>
          <a:endParaRPr lang="es-ES_tradnl" sz="800" dirty="0">
            <a:latin typeface="Avenir Book"/>
            <a:cs typeface="Avenir Book"/>
          </a:endParaRPr>
        </a:p>
      </dgm:t>
    </dgm:pt>
    <dgm:pt modelId="{31C5E042-5E75-4F41-8683-468D18B0F3CE}" type="parTrans" cxnId="{84C01C10-B401-054F-A953-AD9874115492}">
      <dgm:prSet/>
      <dgm:spPr/>
      <dgm:t>
        <a:bodyPr/>
        <a:lstStyle/>
        <a:p>
          <a:endParaRPr lang="es-ES_tradnl"/>
        </a:p>
      </dgm:t>
    </dgm:pt>
    <dgm:pt modelId="{FF37D514-2C21-E443-8DDC-9C102A31C759}" type="sibTrans" cxnId="{84C01C10-B401-054F-A953-AD9874115492}">
      <dgm:prSet/>
      <dgm:spPr/>
      <dgm:t>
        <a:bodyPr/>
        <a:lstStyle/>
        <a:p>
          <a:endParaRPr lang="es-ES_tradnl"/>
        </a:p>
      </dgm:t>
    </dgm:pt>
    <dgm:pt modelId="{1F3FFA07-5AC1-9F44-8AB8-E186032E5217}" type="pres">
      <dgm:prSet presAssocID="{87FDF14A-E7B0-3245-8783-B57D452B0BD2}" presName="Name0" presStyleCnt="0">
        <dgm:presLayoutVars>
          <dgm:dir/>
          <dgm:animLvl val="lvl"/>
          <dgm:resizeHandles val="exact"/>
        </dgm:presLayoutVars>
      </dgm:prSet>
      <dgm:spPr/>
    </dgm:pt>
    <dgm:pt modelId="{444CAE8E-D51D-A741-A215-17E392662B69}" type="pres">
      <dgm:prSet presAssocID="{48148574-5813-B847-BA70-E07EB71116E9}" presName="Name8" presStyleCnt="0"/>
      <dgm:spPr/>
    </dgm:pt>
    <dgm:pt modelId="{E660136B-556B-6A4A-A9F6-19528781A2FE}" type="pres">
      <dgm:prSet presAssocID="{48148574-5813-B847-BA70-E07EB71116E9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8F23463-813B-6A41-82A7-38818666E5FB}" type="pres">
      <dgm:prSet presAssocID="{48148574-5813-B847-BA70-E07EB71116E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71D6742-69B6-7B4A-8BC7-9D23971E062F}" type="pres">
      <dgm:prSet presAssocID="{F46CD598-9217-D64E-9601-179D554F5855}" presName="Name8" presStyleCnt="0"/>
      <dgm:spPr/>
    </dgm:pt>
    <dgm:pt modelId="{00D08AA2-6E09-E44B-A398-0379D023BFCE}" type="pres">
      <dgm:prSet presAssocID="{F46CD598-9217-D64E-9601-179D554F5855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4575D4C-27B1-164A-A986-21ED23F6838D}" type="pres">
      <dgm:prSet presAssocID="{F46CD598-9217-D64E-9601-179D554F585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3FCFC5D-0E61-AB49-BE8D-5E6809946DAF}" type="pres">
      <dgm:prSet presAssocID="{BDEA5588-B784-3E4F-A8A9-9F04593A4B84}" presName="Name8" presStyleCnt="0"/>
      <dgm:spPr/>
    </dgm:pt>
    <dgm:pt modelId="{8C43AC1F-FE59-8142-B672-D4701600BA2D}" type="pres">
      <dgm:prSet presAssocID="{BDEA5588-B784-3E4F-A8A9-9F04593A4B84}" presName="level" presStyleLbl="node1" presStyleIdx="2" presStyleCnt="3" custScaleX="99899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4A5BEDD-3B81-8740-9AFB-CA86507CFF74}" type="pres">
      <dgm:prSet presAssocID="{BDEA5588-B784-3E4F-A8A9-9F04593A4B8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B334763-10A2-3A4F-A256-AD2E5631DFCF}" type="presOf" srcId="{F46CD598-9217-D64E-9601-179D554F5855}" destId="{84575D4C-27B1-164A-A986-21ED23F6838D}" srcOrd="1" destOrd="0" presId="urn:microsoft.com/office/officeart/2005/8/layout/pyramid3"/>
    <dgm:cxn modelId="{19118029-CD00-BB4A-90CA-AAA2127283C9}" srcId="{87FDF14A-E7B0-3245-8783-B57D452B0BD2}" destId="{48148574-5813-B847-BA70-E07EB71116E9}" srcOrd="0" destOrd="0" parTransId="{1E0F4FAD-23BC-EE45-B648-625E63A0B495}" sibTransId="{E5E1F1D3-D4EA-5243-844C-1058E189DB72}"/>
    <dgm:cxn modelId="{84C01C10-B401-054F-A953-AD9874115492}" srcId="{87FDF14A-E7B0-3245-8783-B57D452B0BD2}" destId="{BDEA5588-B784-3E4F-A8A9-9F04593A4B84}" srcOrd="2" destOrd="0" parTransId="{31C5E042-5E75-4F41-8683-468D18B0F3CE}" sibTransId="{FF37D514-2C21-E443-8DDC-9C102A31C759}"/>
    <dgm:cxn modelId="{C84EF976-95D3-8E41-9675-B66D964CF656}" type="presOf" srcId="{48148574-5813-B847-BA70-E07EB71116E9}" destId="{E660136B-556B-6A4A-A9F6-19528781A2FE}" srcOrd="0" destOrd="0" presId="urn:microsoft.com/office/officeart/2005/8/layout/pyramid3"/>
    <dgm:cxn modelId="{D5ED793A-8635-CB44-8BF3-397B490DEE14}" type="presOf" srcId="{87FDF14A-E7B0-3245-8783-B57D452B0BD2}" destId="{1F3FFA07-5AC1-9F44-8AB8-E186032E5217}" srcOrd="0" destOrd="0" presId="urn:microsoft.com/office/officeart/2005/8/layout/pyramid3"/>
    <dgm:cxn modelId="{038ED342-5711-8546-9EE9-214CCE458331}" type="presOf" srcId="{48148574-5813-B847-BA70-E07EB71116E9}" destId="{A8F23463-813B-6A41-82A7-38818666E5FB}" srcOrd="1" destOrd="0" presId="urn:microsoft.com/office/officeart/2005/8/layout/pyramid3"/>
    <dgm:cxn modelId="{9F169BBC-D691-1249-8927-3703371E73E9}" type="presOf" srcId="{BDEA5588-B784-3E4F-A8A9-9F04593A4B84}" destId="{8C43AC1F-FE59-8142-B672-D4701600BA2D}" srcOrd="0" destOrd="0" presId="urn:microsoft.com/office/officeart/2005/8/layout/pyramid3"/>
    <dgm:cxn modelId="{70E25459-E795-DC4F-858D-00AC1680D2BE}" type="presOf" srcId="{F46CD598-9217-D64E-9601-179D554F5855}" destId="{00D08AA2-6E09-E44B-A398-0379D023BFCE}" srcOrd="0" destOrd="0" presId="urn:microsoft.com/office/officeart/2005/8/layout/pyramid3"/>
    <dgm:cxn modelId="{D3705B83-CE42-1B44-8E83-973AAC87D9E7}" type="presOf" srcId="{BDEA5588-B784-3E4F-A8A9-9F04593A4B84}" destId="{54A5BEDD-3B81-8740-9AFB-CA86507CFF74}" srcOrd="1" destOrd="0" presId="urn:microsoft.com/office/officeart/2005/8/layout/pyramid3"/>
    <dgm:cxn modelId="{B5C8EACD-7954-C548-A30D-4DCB9B57337F}" srcId="{87FDF14A-E7B0-3245-8783-B57D452B0BD2}" destId="{F46CD598-9217-D64E-9601-179D554F5855}" srcOrd="1" destOrd="0" parTransId="{ABD06C6C-6C3C-A64C-850E-BBA8FF2F38D0}" sibTransId="{4554A03C-163A-F342-ACDC-E4E32A0800F2}"/>
    <dgm:cxn modelId="{675A409C-CF09-3840-8585-27EF64D39032}" type="presParOf" srcId="{1F3FFA07-5AC1-9F44-8AB8-E186032E5217}" destId="{444CAE8E-D51D-A741-A215-17E392662B69}" srcOrd="0" destOrd="0" presId="urn:microsoft.com/office/officeart/2005/8/layout/pyramid3"/>
    <dgm:cxn modelId="{7DF43149-3758-AB4C-8FC4-9C9C47560840}" type="presParOf" srcId="{444CAE8E-D51D-A741-A215-17E392662B69}" destId="{E660136B-556B-6A4A-A9F6-19528781A2FE}" srcOrd="0" destOrd="0" presId="urn:microsoft.com/office/officeart/2005/8/layout/pyramid3"/>
    <dgm:cxn modelId="{5B3275EB-7C12-944B-B74E-15DF7939ED93}" type="presParOf" srcId="{444CAE8E-D51D-A741-A215-17E392662B69}" destId="{A8F23463-813B-6A41-82A7-38818666E5FB}" srcOrd="1" destOrd="0" presId="urn:microsoft.com/office/officeart/2005/8/layout/pyramid3"/>
    <dgm:cxn modelId="{579261B9-1E50-9648-B8D8-396F55B8DDD4}" type="presParOf" srcId="{1F3FFA07-5AC1-9F44-8AB8-E186032E5217}" destId="{771D6742-69B6-7B4A-8BC7-9D23971E062F}" srcOrd="1" destOrd="0" presId="urn:microsoft.com/office/officeart/2005/8/layout/pyramid3"/>
    <dgm:cxn modelId="{351C839E-6CDB-BD41-BF97-2FEE7BCA88DA}" type="presParOf" srcId="{771D6742-69B6-7B4A-8BC7-9D23971E062F}" destId="{00D08AA2-6E09-E44B-A398-0379D023BFCE}" srcOrd="0" destOrd="0" presId="urn:microsoft.com/office/officeart/2005/8/layout/pyramid3"/>
    <dgm:cxn modelId="{20491E1A-8C65-B943-A279-6A23976939F2}" type="presParOf" srcId="{771D6742-69B6-7B4A-8BC7-9D23971E062F}" destId="{84575D4C-27B1-164A-A986-21ED23F6838D}" srcOrd="1" destOrd="0" presId="urn:microsoft.com/office/officeart/2005/8/layout/pyramid3"/>
    <dgm:cxn modelId="{5CC9E0A5-2F40-094C-A811-1860A43183B1}" type="presParOf" srcId="{1F3FFA07-5AC1-9F44-8AB8-E186032E5217}" destId="{73FCFC5D-0E61-AB49-BE8D-5E6809946DAF}" srcOrd="2" destOrd="0" presId="urn:microsoft.com/office/officeart/2005/8/layout/pyramid3"/>
    <dgm:cxn modelId="{FD143885-031F-7745-902E-AFAF62509586}" type="presParOf" srcId="{73FCFC5D-0E61-AB49-BE8D-5E6809946DAF}" destId="{8C43AC1F-FE59-8142-B672-D4701600BA2D}" srcOrd="0" destOrd="0" presId="urn:microsoft.com/office/officeart/2005/8/layout/pyramid3"/>
    <dgm:cxn modelId="{1DEABD06-02D0-5142-B5B8-659526906F94}" type="presParOf" srcId="{73FCFC5D-0E61-AB49-BE8D-5E6809946DAF}" destId="{54A5BEDD-3B81-8740-9AFB-CA86507CFF74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5B31ED-612D-434C-AA3E-542A805988ED}" type="doc">
      <dgm:prSet loTypeId="urn:microsoft.com/office/officeart/2005/8/layout/cycle1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MX"/>
        </a:p>
      </dgm:t>
    </dgm:pt>
    <dgm:pt modelId="{3EA60A28-CCDB-4FDF-B76A-DD920CD30110}">
      <dgm:prSet phldrT="[Text]"/>
      <dgm:spPr/>
      <dgm:t>
        <a:bodyPr/>
        <a:lstStyle/>
        <a:p>
          <a:r>
            <a:rPr lang="es-MX" b="1" dirty="0" smtClean="0"/>
            <a:t>Usuarios</a:t>
          </a:r>
        </a:p>
        <a:p>
          <a:r>
            <a:rPr lang="es-MX" b="1" dirty="0" smtClean="0"/>
            <a:t>¿Qué usuarios?</a:t>
          </a:r>
          <a:endParaRPr lang="es-MX" b="1" dirty="0"/>
        </a:p>
      </dgm:t>
    </dgm:pt>
    <dgm:pt modelId="{02B30843-FDA9-401F-BC0E-475114655622}" type="parTrans" cxnId="{DBC1E5B2-7548-48DA-BBD9-03186171047F}">
      <dgm:prSet/>
      <dgm:spPr/>
      <dgm:t>
        <a:bodyPr/>
        <a:lstStyle/>
        <a:p>
          <a:endParaRPr lang="es-MX"/>
        </a:p>
      </dgm:t>
    </dgm:pt>
    <dgm:pt modelId="{1577F30A-EBE8-4313-80E2-9D4EAB495768}" type="sibTrans" cxnId="{DBC1E5B2-7548-48DA-BBD9-03186171047F}">
      <dgm:prSet/>
      <dgm:spPr/>
      <dgm:t>
        <a:bodyPr/>
        <a:lstStyle/>
        <a:p>
          <a:endParaRPr lang="es-MX"/>
        </a:p>
      </dgm:t>
    </dgm:pt>
    <dgm:pt modelId="{052BFD49-CCF1-402C-9141-4A25D7241FB1}">
      <dgm:prSet phldrT="[Text]"/>
      <dgm:spPr/>
      <dgm:t>
        <a:bodyPr/>
        <a:lstStyle/>
        <a:p>
          <a:r>
            <a:rPr lang="es-MX" b="1" dirty="0" smtClean="0"/>
            <a:t>Información y procesos</a:t>
          </a:r>
        </a:p>
        <a:p>
          <a:r>
            <a:rPr lang="es-MX" b="1" dirty="0" smtClean="0"/>
            <a:t>(cuál, cómo, para qué)</a:t>
          </a:r>
          <a:endParaRPr lang="es-MX" b="1" dirty="0"/>
        </a:p>
      </dgm:t>
    </dgm:pt>
    <dgm:pt modelId="{230BCF5B-480B-4839-A74B-9256CEBCBA90}" type="parTrans" cxnId="{B06E8BCB-731D-4242-9B3E-D2917B129D95}">
      <dgm:prSet/>
      <dgm:spPr/>
      <dgm:t>
        <a:bodyPr/>
        <a:lstStyle/>
        <a:p>
          <a:endParaRPr lang="es-MX"/>
        </a:p>
      </dgm:t>
    </dgm:pt>
    <dgm:pt modelId="{20F7D992-34FB-4386-9AB6-B3F649C76D21}" type="sibTrans" cxnId="{B06E8BCB-731D-4242-9B3E-D2917B129D95}">
      <dgm:prSet/>
      <dgm:spPr/>
      <dgm:t>
        <a:bodyPr/>
        <a:lstStyle/>
        <a:p>
          <a:endParaRPr lang="es-MX"/>
        </a:p>
      </dgm:t>
    </dgm:pt>
    <dgm:pt modelId="{30E11EE2-3127-4772-A248-9E86808A2AB5}">
      <dgm:prSet phldrT="[Text]"/>
      <dgm:spPr/>
      <dgm:t>
        <a:bodyPr/>
        <a:lstStyle/>
        <a:p>
          <a:r>
            <a:rPr lang="es-MX" b="1" dirty="0" smtClean="0"/>
            <a:t>Sociedad civil</a:t>
          </a:r>
        </a:p>
      </dgm:t>
    </dgm:pt>
    <dgm:pt modelId="{B0D7A5DC-E92E-4166-B933-BD3769C93587}" type="parTrans" cxnId="{E18AF277-F881-4946-9B28-984AF1513544}">
      <dgm:prSet/>
      <dgm:spPr/>
      <dgm:t>
        <a:bodyPr/>
        <a:lstStyle/>
        <a:p>
          <a:endParaRPr lang="es-MX"/>
        </a:p>
      </dgm:t>
    </dgm:pt>
    <dgm:pt modelId="{CE6DC610-BB13-4608-977E-EACF6B7C96A5}" type="sibTrans" cxnId="{E18AF277-F881-4946-9B28-984AF1513544}">
      <dgm:prSet/>
      <dgm:spPr/>
      <dgm:t>
        <a:bodyPr/>
        <a:lstStyle/>
        <a:p>
          <a:endParaRPr lang="es-MX"/>
        </a:p>
      </dgm:t>
    </dgm:pt>
    <dgm:pt modelId="{53D6FF17-7888-483E-ACD4-AB06D812CBCB}">
      <dgm:prSet phldrT="[Text]"/>
      <dgm:spPr/>
      <dgm:t>
        <a:bodyPr/>
        <a:lstStyle/>
        <a:p>
          <a:r>
            <a:rPr lang="es-MX" b="1" dirty="0" smtClean="0"/>
            <a:t>Industria</a:t>
          </a:r>
        </a:p>
        <a:p>
          <a:r>
            <a:rPr lang="es-MX" b="1" dirty="0" smtClean="0"/>
            <a:t>(los villanos?)</a:t>
          </a:r>
          <a:endParaRPr lang="es-MX" b="1" dirty="0"/>
        </a:p>
      </dgm:t>
    </dgm:pt>
    <dgm:pt modelId="{0795424D-216A-4148-AD18-6E38D028CE81}" type="parTrans" cxnId="{74694029-4D23-43F7-88B0-E0BE7D8C68EB}">
      <dgm:prSet/>
      <dgm:spPr/>
      <dgm:t>
        <a:bodyPr/>
        <a:lstStyle/>
        <a:p>
          <a:endParaRPr lang="es-MX"/>
        </a:p>
      </dgm:t>
    </dgm:pt>
    <dgm:pt modelId="{3C1395DE-A647-42B4-9F08-66930C3D656A}" type="sibTrans" cxnId="{74694029-4D23-43F7-88B0-E0BE7D8C68EB}">
      <dgm:prSet/>
      <dgm:spPr/>
      <dgm:t>
        <a:bodyPr/>
        <a:lstStyle/>
        <a:p>
          <a:endParaRPr lang="es-MX"/>
        </a:p>
      </dgm:t>
    </dgm:pt>
    <dgm:pt modelId="{B28370C1-7F5F-45D4-9138-F7285CFAE7D4}">
      <dgm:prSet phldrT="[Text]"/>
      <dgm:spPr/>
      <dgm:t>
        <a:bodyPr/>
        <a:lstStyle/>
        <a:p>
          <a:r>
            <a:rPr lang="es-MX" b="1" dirty="0" smtClean="0"/>
            <a:t>Autoridades</a:t>
          </a:r>
        </a:p>
        <a:p>
          <a:r>
            <a:rPr lang="es-MX" b="1" dirty="0" smtClean="0"/>
            <a:t>¿Cuántas, cuáles?</a:t>
          </a:r>
          <a:endParaRPr lang="es-MX" b="1" dirty="0"/>
        </a:p>
      </dgm:t>
    </dgm:pt>
    <dgm:pt modelId="{C46D62BA-E2BB-4EB5-8969-199FD020FF20}" type="parTrans" cxnId="{FC6F17BC-1B56-4061-9DC6-C5D6CA9E7A14}">
      <dgm:prSet/>
      <dgm:spPr/>
      <dgm:t>
        <a:bodyPr/>
        <a:lstStyle/>
        <a:p>
          <a:endParaRPr lang="es-MX"/>
        </a:p>
      </dgm:t>
    </dgm:pt>
    <dgm:pt modelId="{6E23617A-F824-41CA-A127-DD602C295905}" type="sibTrans" cxnId="{FC6F17BC-1B56-4061-9DC6-C5D6CA9E7A14}">
      <dgm:prSet/>
      <dgm:spPr/>
      <dgm:t>
        <a:bodyPr/>
        <a:lstStyle/>
        <a:p>
          <a:endParaRPr lang="es-MX"/>
        </a:p>
      </dgm:t>
    </dgm:pt>
    <dgm:pt modelId="{32D47399-A23C-408B-B9A8-8B166A2B0088}" type="pres">
      <dgm:prSet presAssocID="{385B31ED-612D-434C-AA3E-542A805988E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2BC180F-0D2B-4D25-8FF8-182794407E3C}" type="pres">
      <dgm:prSet presAssocID="{3EA60A28-CCDB-4FDF-B76A-DD920CD30110}" presName="dummy" presStyleCnt="0"/>
      <dgm:spPr/>
    </dgm:pt>
    <dgm:pt modelId="{233B8299-F39B-4903-ADCE-1517B386F603}" type="pres">
      <dgm:prSet presAssocID="{3EA60A28-CCDB-4FDF-B76A-DD920CD30110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D57F86-5EBF-4E57-8757-B374C16E5454}" type="pres">
      <dgm:prSet presAssocID="{1577F30A-EBE8-4313-80E2-9D4EAB495768}" presName="sibTrans" presStyleLbl="node1" presStyleIdx="0" presStyleCnt="5"/>
      <dgm:spPr/>
      <dgm:t>
        <a:bodyPr/>
        <a:lstStyle/>
        <a:p>
          <a:endParaRPr lang="es-MX"/>
        </a:p>
      </dgm:t>
    </dgm:pt>
    <dgm:pt modelId="{7AC9C8FB-3336-4C67-8969-162088B356F0}" type="pres">
      <dgm:prSet presAssocID="{052BFD49-CCF1-402C-9141-4A25D7241FB1}" presName="dummy" presStyleCnt="0"/>
      <dgm:spPr/>
    </dgm:pt>
    <dgm:pt modelId="{2A53895D-6891-4210-B654-7A840BE9EAA8}" type="pres">
      <dgm:prSet presAssocID="{052BFD49-CCF1-402C-9141-4A25D7241FB1}" presName="node" presStyleLbl="revTx" presStyleIdx="1" presStyleCnt="5" custRadScaleRad="101429" custRadScaleInc="-963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8717B8-74EA-458E-B492-DF9F062C81AE}" type="pres">
      <dgm:prSet presAssocID="{20F7D992-34FB-4386-9AB6-B3F649C76D21}" presName="sibTrans" presStyleLbl="node1" presStyleIdx="1" presStyleCnt="5"/>
      <dgm:spPr/>
      <dgm:t>
        <a:bodyPr/>
        <a:lstStyle/>
        <a:p>
          <a:endParaRPr lang="es-MX"/>
        </a:p>
      </dgm:t>
    </dgm:pt>
    <dgm:pt modelId="{A5649618-8308-47E7-90A9-8C31D7AA752F}" type="pres">
      <dgm:prSet presAssocID="{30E11EE2-3127-4772-A248-9E86808A2AB5}" presName="dummy" presStyleCnt="0"/>
      <dgm:spPr/>
    </dgm:pt>
    <dgm:pt modelId="{2BCCDDA0-2855-49E1-BF67-D32598BEF355}" type="pres">
      <dgm:prSet presAssocID="{30E11EE2-3127-4772-A248-9E86808A2AB5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FB999B-F539-4E0A-A228-D5E410BE3FBF}" type="pres">
      <dgm:prSet presAssocID="{CE6DC610-BB13-4608-977E-EACF6B7C96A5}" presName="sibTrans" presStyleLbl="node1" presStyleIdx="2" presStyleCnt="5"/>
      <dgm:spPr/>
      <dgm:t>
        <a:bodyPr/>
        <a:lstStyle/>
        <a:p>
          <a:endParaRPr lang="es-MX"/>
        </a:p>
      </dgm:t>
    </dgm:pt>
    <dgm:pt modelId="{EC9EA8B5-C776-46FF-9430-805014D71930}" type="pres">
      <dgm:prSet presAssocID="{53D6FF17-7888-483E-ACD4-AB06D812CBCB}" presName="dummy" presStyleCnt="0"/>
      <dgm:spPr/>
    </dgm:pt>
    <dgm:pt modelId="{CE3E915F-F6E2-48F1-87E5-3F6A4744DAD8}" type="pres">
      <dgm:prSet presAssocID="{53D6FF17-7888-483E-ACD4-AB06D812CBCB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A6C9FCC-C1EE-493C-A9FC-F85B5CBDFC01}" type="pres">
      <dgm:prSet presAssocID="{3C1395DE-A647-42B4-9F08-66930C3D656A}" presName="sibTrans" presStyleLbl="node1" presStyleIdx="3" presStyleCnt="5"/>
      <dgm:spPr/>
      <dgm:t>
        <a:bodyPr/>
        <a:lstStyle/>
        <a:p>
          <a:endParaRPr lang="es-MX"/>
        </a:p>
      </dgm:t>
    </dgm:pt>
    <dgm:pt modelId="{6F46B927-FCC9-48D3-BC58-DC56ED752FB2}" type="pres">
      <dgm:prSet presAssocID="{B28370C1-7F5F-45D4-9138-F7285CFAE7D4}" presName="dummy" presStyleCnt="0"/>
      <dgm:spPr/>
    </dgm:pt>
    <dgm:pt modelId="{771A78AB-A073-46FF-B8A1-8E97A2E6506E}" type="pres">
      <dgm:prSet presAssocID="{B28370C1-7F5F-45D4-9138-F7285CFAE7D4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D6D354-EC82-4932-AEBD-57BB8D995790}" type="pres">
      <dgm:prSet presAssocID="{6E23617A-F824-41CA-A127-DD602C295905}" presName="sibTrans" presStyleLbl="node1" presStyleIdx="4" presStyleCnt="5"/>
      <dgm:spPr/>
      <dgm:t>
        <a:bodyPr/>
        <a:lstStyle/>
        <a:p>
          <a:endParaRPr lang="es-MX"/>
        </a:p>
      </dgm:t>
    </dgm:pt>
  </dgm:ptLst>
  <dgm:cxnLst>
    <dgm:cxn modelId="{3CD3B223-738C-4A40-8BA9-2E88C166D6C6}" type="presOf" srcId="{3C1395DE-A647-42B4-9F08-66930C3D656A}" destId="{DA6C9FCC-C1EE-493C-A9FC-F85B5CBDFC01}" srcOrd="0" destOrd="0" presId="urn:microsoft.com/office/officeart/2005/8/layout/cycle1"/>
    <dgm:cxn modelId="{74694029-4D23-43F7-88B0-E0BE7D8C68EB}" srcId="{385B31ED-612D-434C-AA3E-542A805988ED}" destId="{53D6FF17-7888-483E-ACD4-AB06D812CBCB}" srcOrd="3" destOrd="0" parTransId="{0795424D-216A-4148-AD18-6E38D028CE81}" sibTransId="{3C1395DE-A647-42B4-9F08-66930C3D656A}"/>
    <dgm:cxn modelId="{B728CF5C-5CF8-4E6E-8DDE-B35D35A91FC9}" type="presOf" srcId="{53D6FF17-7888-483E-ACD4-AB06D812CBCB}" destId="{CE3E915F-F6E2-48F1-87E5-3F6A4744DAD8}" srcOrd="0" destOrd="0" presId="urn:microsoft.com/office/officeart/2005/8/layout/cycle1"/>
    <dgm:cxn modelId="{E18AF277-F881-4946-9B28-984AF1513544}" srcId="{385B31ED-612D-434C-AA3E-542A805988ED}" destId="{30E11EE2-3127-4772-A248-9E86808A2AB5}" srcOrd="2" destOrd="0" parTransId="{B0D7A5DC-E92E-4166-B933-BD3769C93587}" sibTransId="{CE6DC610-BB13-4608-977E-EACF6B7C96A5}"/>
    <dgm:cxn modelId="{0A7B4F44-BDEA-4CB8-B7F0-211FEFB52222}" type="presOf" srcId="{385B31ED-612D-434C-AA3E-542A805988ED}" destId="{32D47399-A23C-408B-B9A8-8B166A2B0088}" srcOrd="0" destOrd="0" presId="urn:microsoft.com/office/officeart/2005/8/layout/cycle1"/>
    <dgm:cxn modelId="{8FAB8EA4-7922-4438-80D0-90E3427C26F1}" type="presOf" srcId="{B28370C1-7F5F-45D4-9138-F7285CFAE7D4}" destId="{771A78AB-A073-46FF-B8A1-8E97A2E6506E}" srcOrd="0" destOrd="0" presId="urn:microsoft.com/office/officeart/2005/8/layout/cycle1"/>
    <dgm:cxn modelId="{F848AC2B-617F-4E45-A0F1-B10419D76B14}" type="presOf" srcId="{6E23617A-F824-41CA-A127-DD602C295905}" destId="{EED6D354-EC82-4932-AEBD-57BB8D995790}" srcOrd="0" destOrd="0" presId="urn:microsoft.com/office/officeart/2005/8/layout/cycle1"/>
    <dgm:cxn modelId="{B0CD2F97-4303-4262-90EA-242E3D8A1D7F}" type="presOf" srcId="{052BFD49-CCF1-402C-9141-4A25D7241FB1}" destId="{2A53895D-6891-4210-B654-7A840BE9EAA8}" srcOrd="0" destOrd="0" presId="urn:microsoft.com/office/officeart/2005/8/layout/cycle1"/>
    <dgm:cxn modelId="{DBC1E5B2-7548-48DA-BBD9-03186171047F}" srcId="{385B31ED-612D-434C-AA3E-542A805988ED}" destId="{3EA60A28-CCDB-4FDF-B76A-DD920CD30110}" srcOrd="0" destOrd="0" parTransId="{02B30843-FDA9-401F-BC0E-475114655622}" sibTransId="{1577F30A-EBE8-4313-80E2-9D4EAB495768}"/>
    <dgm:cxn modelId="{9FE66D2A-253F-4E0C-B0F5-A622613EABE8}" type="presOf" srcId="{20F7D992-34FB-4386-9AB6-B3F649C76D21}" destId="{8E8717B8-74EA-458E-B492-DF9F062C81AE}" srcOrd="0" destOrd="0" presId="urn:microsoft.com/office/officeart/2005/8/layout/cycle1"/>
    <dgm:cxn modelId="{FC6F17BC-1B56-4061-9DC6-C5D6CA9E7A14}" srcId="{385B31ED-612D-434C-AA3E-542A805988ED}" destId="{B28370C1-7F5F-45D4-9138-F7285CFAE7D4}" srcOrd="4" destOrd="0" parTransId="{C46D62BA-E2BB-4EB5-8969-199FD020FF20}" sibTransId="{6E23617A-F824-41CA-A127-DD602C295905}"/>
    <dgm:cxn modelId="{B06E8BCB-731D-4242-9B3E-D2917B129D95}" srcId="{385B31ED-612D-434C-AA3E-542A805988ED}" destId="{052BFD49-CCF1-402C-9141-4A25D7241FB1}" srcOrd="1" destOrd="0" parTransId="{230BCF5B-480B-4839-A74B-9256CEBCBA90}" sibTransId="{20F7D992-34FB-4386-9AB6-B3F649C76D21}"/>
    <dgm:cxn modelId="{38234282-3E2F-4505-B867-232473D422AD}" type="presOf" srcId="{CE6DC610-BB13-4608-977E-EACF6B7C96A5}" destId="{81FB999B-F539-4E0A-A228-D5E410BE3FBF}" srcOrd="0" destOrd="0" presId="urn:microsoft.com/office/officeart/2005/8/layout/cycle1"/>
    <dgm:cxn modelId="{76BB938C-623E-4D60-8EB3-CABBC4B80F21}" type="presOf" srcId="{3EA60A28-CCDB-4FDF-B76A-DD920CD30110}" destId="{233B8299-F39B-4903-ADCE-1517B386F603}" srcOrd="0" destOrd="0" presId="urn:microsoft.com/office/officeart/2005/8/layout/cycle1"/>
    <dgm:cxn modelId="{A14C358A-95DA-490A-94E5-3996382F4EA8}" type="presOf" srcId="{30E11EE2-3127-4772-A248-9E86808A2AB5}" destId="{2BCCDDA0-2855-49E1-BF67-D32598BEF355}" srcOrd="0" destOrd="0" presId="urn:microsoft.com/office/officeart/2005/8/layout/cycle1"/>
    <dgm:cxn modelId="{6D4D93D1-47DD-4A10-8BA6-A22631788C96}" type="presOf" srcId="{1577F30A-EBE8-4313-80E2-9D4EAB495768}" destId="{7DD57F86-5EBF-4E57-8757-B374C16E5454}" srcOrd="0" destOrd="0" presId="urn:microsoft.com/office/officeart/2005/8/layout/cycle1"/>
    <dgm:cxn modelId="{930ADBEB-7CCA-476C-A4F0-3AB64F293A80}" type="presParOf" srcId="{32D47399-A23C-408B-B9A8-8B166A2B0088}" destId="{72BC180F-0D2B-4D25-8FF8-182794407E3C}" srcOrd="0" destOrd="0" presId="urn:microsoft.com/office/officeart/2005/8/layout/cycle1"/>
    <dgm:cxn modelId="{A7E49F3B-27B6-46D6-AF91-823D628DA638}" type="presParOf" srcId="{32D47399-A23C-408B-B9A8-8B166A2B0088}" destId="{233B8299-F39B-4903-ADCE-1517B386F603}" srcOrd="1" destOrd="0" presId="urn:microsoft.com/office/officeart/2005/8/layout/cycle1"/>
    <dgm:cxn modelId="{7B9AF317-CD61-4426-9B66-5879B1BAC92C}" type="presParOf" srcId="{32D47399-A23C-408B-B9A8-8B166A2B0088}" destId="{7DD57F86-5EBF-4E57-8757-B374C16E5454}" srcOrd="2" destOrd="0" presId="urn:microsoft.com/office/officeart/2005/8/layout/cycle1"/>
    <dgm:cxn modelId="{CDC01289-3AD2-48C8-8799-D9E3FCAB56C1}" type="presParOf" srcId="{32D47399-A23C-408B-B9A8-8B166A2B0088}" destId="{7AC9C8FB-3336-4C67-8969-162088B356F0}" srcOrd="3" destOrd="0" presId="urn:microsoft.com/office/officeart/2005/8/layout/cycle1"/>
    <dgm:cxn modelId="{19440CD6-64E5-4EBE-A43F-F9EC9078D589}" type="presParOf" srcId="{32D47399-A23C-408B-B9A8-8B166A2B0088}" destId="{2A53895D-6891-4210-B654-7A840BE9EAA8}" srcOrd="4" destOrd="0" presId="urn:microsoft.com/office/officeart/2005/8/layout/cycle1"/>
    <dgm:cxn modelId="{98D1F39E-C259-4F9A-8ACF-6C79BFA0BA04}" type="presParOf" srcId="{32D47399-A23C-408B-B9A8-8B166A2B0088}" destId="{8E8717B8-74EA-458E-B492-DF9F062C81AE}" srcOrd="5" destOrd="0" presId="urn:microsoft.com/office/officeart/2005/8/layout/cycle1"/>
    <dgm:cxn modelId="{07A42890-F3FA-4D2E-95FF-CB2902545173}" type="presParOf" srcId="{32D47399-A23C-408B-B9A8-8B166A2B0088}" destId="{A5649618-8308-47E7-90A9-8C31D7AA752F}" srcOrd="6" destOrd="0" presId="urn:microsoft.com/office/officeart/2005/8/layout/cycle1"/>
    <dgm:cxn modelId="{F8C17FDC-9908-47C9-96FD-2822F3B00C6A}" type="presParOf" srcId="{32D47399-A23C-408B-B9A8-8B166A2B0088}" destId="{2BCCDDA0-2855-49E1-BF67-D32598BEF355}" srcOrd="7" destOrd="0" presId="urn:microsoft.com/office/officeart/2005/8/layout/cycle1"/>
    <dgm:cxn modelId="{22B179DF-A491-4A54-AB01-9DCA55755D92}" type="presParOf" srcId="{32D47399-A23C-408B-B9A8-8B166A2B0088}" destId="{81FB999B-F539-4E0A-A228-D5E410BE3FBF}" srcOrd="8" destOrd="0" presId="urn:microsoft.com/office/officeart/2005/8/layout/cycle1"/>
    <dgm:cxn modelId="{FE7293BD-2DE0-45DC-A68F-42CBD16B17E3}" type="presParOf" srcId="{32D47399-A23C-408B-B9A8-8B166A2B0088}" destId="{EC9EA8B5-C776-46FF-9430-805014D71930}" srcOrd="9" destOrd="0" presId="urn:microsoft.com/office/officeart/2005/8/layout/cycle1"/>
    <dgm:cxn modelId="{48543779-839A-4711-82F2-3A4A363D1816}" type="presParOf" srcId="{32D47399-A23C-408B-B9A8-8B166A2B0088}" destId="{CE3E915F-F6E2-48F1-87E5-3F6A4744DAD8}" srcOrd="10" destOrd="0" presId="urn:microsoft.com/office/officeart/2005/8/layout/cycle1"/>
    <dgm:cxn modelId="{A3E4BAED-FCF5-4E3B-9EFF-DB06ADD49434}" type="presParOf" srcId="{32D47399-A23C-408B-B9A8-8B166A2B0088}" destId="{DA6C9FCC-C1EE-493C-A9FC-F85B5CBDFC01}" srcOrd="11" destOrd="0" presId="urn:microsoft.com/office/officeart/2005/8/layout/cycle1"/>
    <dgm:cxn modelId="{D0D8BE28-5BD4-4565-9EFF-5F9FC84057B8}" type="presParOf" srcId="{32D47399-A23C-408B-B9A8-8B166A2B0088}" destId="{6F46B927-FCC9-48D3-BC58-DC56ED752FB2}" srcOrd="12" destOrd="0" presId="urn:microsoft.com/office/officeart/2005/8/layout/cycle1"/>
    <dgm:cxn modelId="{1C092B0A-586E-4488-93BB-031914A8DC85}" type="presParOf" srcId="{32D47399-A23C-408B-B9A8-8B166A2B0088}" destId="{771A78AB-A073-46FF-B8A1-8E97A2E6506E}" srcOrd="13" destOrd="0" presId="urn:microsoft.com/office/officeart/2005/8/layout/cycle1"/>
    <dgm:cxn modelId="{65F524EA-75A1-4B39-A7BB-A08B8BC1E26D}" type="presParOf" srcId="{32D47399-A23C-408B-B9A8-8B166A2B0088}" destId="{EED6D354-EC82-4932-AEBD-57BB8D995790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CE38E4D-051A-41E1-86A4-E56916468FD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6BB73A-582F-4420-9A14-CB10A2B2E5E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9.jpeg"/><Relationship Id="rId5" Type="http://schemas.openxmlformats.org/officeDocument/2006/relationships/diagramColors" Target="../diagrams/colors2.xml"/><Relationship Id="rId10" Type="http://schemas.openxmlformats.org/officeDocument/2006/relationships/image" Target="../media/image8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renelevy@observatel.or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09602"/>
            <a:ext cx="7772400" cy="2066691"/>
          </a:xfrm>
        </p:spPr>
        <p:txBody>
          <a:bodyPr/>
          <a:lstStyle/>
          <a:p>
            <a:r>
              <a:rPr lang="es-ES_tradnl" sz="4000" b="1" dirty="0" smtClean="0">
                <a:latin typeface="Avenir Book"/>
                <a:cs typeface="Avenir Book"/>
              </a:rPr>
              <a:t>Alfabetización digital y empoderamiento de los usuarios</a:t>
            </a:r>
            <a:endParaRPr lang="es-ES_tradnl" sz="4000" b="1" dirty="0">
              <a:latin typeface="Avenir Book"/>
              <a:cs typeface="Avenir Book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037419"/>
            <a:ext cx="6400800" cy="1219200"/>
          </a:xfrm>
        </p:spPr>
        <p:txBody>
          <a:bodyPr/>
          <a:lstStyle/>
          <a:p>
            <a:r>
              <a:rPr lang="es-ES_tradnl" dirty="0" smtClean="0">
                <a:latin typeface="Avenir Book"/>
                <a:cs typeface="Avenir Book"/>
              </a:rPr>
              <a:t>Irene Levy</a:t>
            </a:r>
          </a:p>
          <a:p>
            <a:r>
              <a:rPr lang="es-ES_tradnl" dirty="0" smtClean="0">
                <a:latin typeface="Avenir Book"/>
                <a:cs typeface="Avenir Book"/>
              </a:rPr>
              <a:t>15 de marzo de 2016</a:t>
            </a:r>
          </a:p>
          <a:p>
            <a:endParaRPr lang="es-ES_tradnl" dirty="0"/>
          </a:p>
        </p:txBody>
      </p:sp>
      <p:pic>
        <p:nvPicPr>
          <p:cNvPr id="4" name="Imagen 3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400" y="4953000"/>
            <a:ext cx="400050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91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946"/>
          </a:xfrm>
        </p:spPr>
        <p:txBody>
          <a:bodyPr>
            <a:normAutofit/>
          </a:bodyPr>
          <a:lstStyle/>
          <a:p>
            <a:r>
              <a:rPr lang="es-ES_tradnl" sz="2800" dirty="0" smtClean="0">
                <a:latin typeface="Avenir Book"/>
                <a:cs typeface="Avenir Book"/>
              </a:rPr>
              <a:t>Alfabetización y empoderamiento</a:t>
            </a:r>
            <a:endParaRPr lang="es-ES_tradnl" sz="2800" dirty="0">
              <a:latin typeface="Avenir Book"/>
              <a:cs typeface="Avenir Book"/>
            </a:endParaRPr>
          </a:p>
        </p:txBody>
      </p:sp>
      <p:pic>
        <p:nvPicPr>
          <p:cNvPr id="4" name="Marcador de contenido 3" descr="Poderes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17" b="31917"/>
          <a:stretch>
            <a:fillRect/>
          </a:stretch>
        </p:blipFill>
        <p:spPr>
          <a:xfrm>
            <a:off x="4970567" y="2247865"/>
            <a:ext cx="3497746" cy="4148367"/>
          </a:xfrm>
        </p:spPr>
      </p:pic>
      <p:sp>
        <p:nvSpPr>
          <p:cNvPr id="5" name="CuadroTexto 4"/>
          <p:cNvSpPr txBox="1"/>
          <p:nvPr/>
        </p:nvSpPr>
        <p:spPr>
          <a:xfrm>
            <a:off x="340241" y="1749077"/>
            <a:ext cx="39748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>
                <a:latin typeface="Avenir Book"/>
                <a:cs typeface="Avenir Book"/>
              </a:rPr>
              <a:t>“El uso de las </a:t>
            </a:r>
            <a:r>
              <a:rPr lang="es-ES_tradnl" sz="2000" dirty="0" err="1" smtClean="0">
                <a:latin typeface="Avenir Book"/>
                <a:cs typeface="Avenir Book"/>
              </a:rPr>
              <a:t>TICs</a:t>
            </a:r>
            <a:r>
              <a:rPr lang="es-ES_tradnl" sz="2000" dirty="0" smtClean="0">
                <a:latin typeface="Avenir Book"/>
                <a:cs typeface="Avenir Book"/>
              </a:rPr>
              <a:t> es un fenómeno </a:t>
            </a:r>
            <a:r>
              <a:rPr lang="es-ES_tradnl" sz="2000" b="1" dirty="0" smtClean="0">
                <a:solidFill>
                  <a:srgbClr val="FF0000"/>
                </a:solidFill>
                <a:latin typeface="Avenir Book"/>
                <a:cs typeface="Avenir Book"/>
              </a:rPr>
              <a:t>predominantemente urbano</a:t>
            </a:r>
            <a:r>
              <a:rPr lang="es-ES_tradnl" sz="2000" dirty="0" smtClean="0">
                <a:latin typeface="Avenir Book"/>
                <a:cs typeface="Avenir Book"/>
              </a:rPr>
              <a:t>” (ENDUTIH 2015)</a:t>
            </a:r>
          </a:p>
          <a:p>
            <a:endParaRPr lang="es-ES_tradnl" sz="2000" dirty="0" smtClean="0">
              <a:latin typeface="Avenir Book"/>
              <a:cs typeface="Avenir Book"/>
            </a:endParaRPr>
          </a:p>
          <a:p>
            <a:endParaRPr lang="es-ES_tradnl" sz="2000" dirty="0">
              <a:latin typeface="Avenir Book"/>
              <a:cs typeface="Avenir Book"/>
            </a:endParaRPr>
          </a:p>
          <a:p>
            <a:r>
              <a:rPr lang="es-ES_tradnl" sz="2000" dirty="0" smtClean="0">
                <a:latin typeface="Avenir Book"/>
                <a:cs typeface="Avenir Book"/>
              </a:rPr>
              <a:t>“</a:t>
            </a:r>
            <a:r>
              <a:rPr lang="es-ES_tradnl" sz="2000" b="1" dirty="0" smtClean="0">
                <a:solidFill>
                  <a:srgbClr val="FF0000"/>
                </a:solidFill>
                <a:latin typeface="Avenir Book"/>
                <a:cs typeface="Avenir Book"/>
              </a:rPr>
              <a:t>39.2%</a:t>
            </a:r>
            <a:r>
              <a:rPr lang="es-ES_tradnl" sz="2000" dirty="0" smtClean="0">
                <a:latin typeface="Avenir Book"/>
                <a:cs typeface="Avenir Book"/>
              </a:rPr>
              <a:t> del total de hogares del país disponen de Internet” </a:t>
            </a:r>
            <a:r>
              <a:rPr lang="es-ES_tradnl" sz="2000" dirty="0">
                <a:latin typeface="Avenir Book"/>
                <a:cs typeface="Avenir Book"/>
              </a:rPr>
              <a:t>(ENDUTIH 2015)</a:t>
            </a:r>
          </a:p>
          <a:p>
            <a:endParaRPr lang="es-ES_tradnl" sz="2000" dirty="0">
              <a:latin typeface="Avenir Book"/>
              <a:cs typeface="Avenir Book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970567" y="1627480"/>
            <a:ext cx="4096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dirty="0" smtClean="0">
                <a:latin typeface="Avenir Book"/>
                <a:cs typeface="Avenir Book"/>
              </a:rPr>
              <a:t>¿Tú </a:t>
            </a:r>
            <a:r>
              <a:rPr lang="es-ES_tradnl" sz="2400" dirty="0">
                <a:latin typeface="Avenir Book"/>
                <a:cs typeface="Avenir Book"/>
              </a:rPr>
              <a:t>qué poderes tienes?</a:t>
            </a:r>
          </a:p>
        </p:txBody>
      </p:sp>
    </p:spTree>
    <p:extLst>
      <p:ext uri="{BB962C8B-B14F-4D97-AF65-F5344CB8AC3E}">
        <p14:creationId xmlns:p14="http://schemas.microsoft.com/office/powerpoint/2010/main" val="17413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91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ES_tradnl" sz="2800" dirty="0" smtClean="0">
                <a:latin typeface="Avenir Book"/>
                <a:cs typeface="Avenir Book"/>
              </a:rPr>
              <a:t>¿Los usuarios en el centro de la reforma constitucional en materia de telecomunicaciones? </a:t>
            </a:r>
            <a:endParaRPr lang="es-ES_tradnl" sz="2800" dirty="0">
              <a:latin typeface="Avenir Book"/>
              <a:cs typeface="Avenir Book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751565"/>
              </p:ext>
            </p:extLst>
          </p:nvPr>
        </p:nvGraphicFramePr>
        <p:xfrm>
          <a:off x="149064" y="1734129"/>
          <a:ext cx="5238184" cy="4820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631371" y="2293966"/>
            <a:ext cx="1570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venir Book"/>
                <a:cs typeface="Avenir Book"/>
              </a:rPr>
              <a:t>2013</a:t>
            </a:r>
            <a:endParaRPr lang="es-ES_tradnl" dirty="0">
              <a:latin typeface="Avenir Book"/>
              <a:cs typeface="Avenir Book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71500" y="4074117"/>
            <a:ext cx="1570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venir Book"/>
                <a:cs typeface="Avenir Book"/>
              </a:rPr>
              <a:t>2014</a:t>
            </a:r>
            <a:endParaRPr lang="es-ES_tradnl" dirty="0">
              <a:latin typeface="Avenir Book"/>
              <a:cs typeface="Avenir Book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16267" y="5500688"/>
            <a:ext cx="1570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venir Book"/>
                <a:cs typeface="Avenir Book"/>
              </a:rPr>
              <a:t>2016</a:t>
            </a:r>
            <a:endParaRPr lang="es-ES_tradnl" dirty="0">
              <a:latin typeface="Avenir Book"/>
              <a:cs typeface="Avenir Book"/>
            </a:endParaRPr>
          </a:p>
        </p:txBody>
      </p:sp>
      <p:pic>
        <p:nvPicPr>
          <p:cNvPr id="8" name="Imagen 7" descr="21171253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824" y="3263466"/>
            <a:ext cx="1909366" cy="190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32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0637"/>
          </a:xfrm>
        </p:spPr>
        <p:txBody>
          <a:bodyPr/>
          <a:lstStyle/>
          <a:p>
            <a:r>
              <a:rPr lang="es-ES_tradnl" sz="2800" dirty="0" smtClean="0">
                <a:latin typeface="Avenir Book"/>
                <a:cs typeface="Avenir Book"/>
              </a:rPr>
              <a:t>Identificar la problemática en cada eslabón</a:t>
            </a:r>
            <a:endParaRPr lang="es-ES_tradnl" sz="2800" dirty="0">
              <a:latin typeface="Avenir Book"/>
              <a:cs typeface="Avenir Book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60637"/>
          <a:ext cx="9144000" cy="5518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 descr="perplejida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91326" y="1160638"/>
            <a:ext cx="2165388" cy="1780866"/>
          </a:xfrm>
          <a:prstGeom prst="rect">
            <a:avLst/>
          </a:prstGeom>
        </p:spPr>
      </p:pic>
      <p:pic>
        <p:nvPicPr>
          <p:cNvPr id="8" name="Picture 7" descr="no jodas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81330" y="2743200"/>
            <a:ext cx="2219899" cy="1754795"/>
          </a:xfrm>
          <a:prstGeom prst="rect">
            <a:avLst/>
          </a:prstGeom>
        </p:spPr>
      </p:pic>
      <p:pic>
        <p:nvPicPr>
          <p:cNvPr id="9" name="Picture 8" descr="villano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57200" y="3855904"/>
            <a:ext cx="1305499" cy="1828800"/>
          </a:xfrm>
          <a:prstGeom prst="rect">
            <a:avLst/>
          </a:prstGeom>
        </p:spPr>
      </p:pic>
      <p:pic>
        <p:nvPicPr>
          <p:cNvPr id="10" name="Picture 9" descr="burocracia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25845" y="1160638"/>
            <a:ext cx="2351183" cy="1582562"/>
          </a:xfrm>
          <a:prstGeom prst="rect">
            <a:avLst/>
          </a:prstGeom>
        </p:spPr>
      </p:pic>
      <p:pic>
        <p:nvPicPr>
          <p:cNvPr id="11" name="Picture 10" descr="cochinit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443948" y="5307017"/>
            <a:ext cx="1566975" cy="137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09603"/>
            <a:ext cx="7772400" cy="1452236"/>
          </a:xfrm>
        </p:spPr>
        <p:txBody>
          <a:bodyPr/>
          <a:lstStyle/>
          <a:p>
            <a:r>
              <a:rPr lang="es-ES_tradnl" sz="4000" b="1" dirty="0" smtClean="0">
                <a:latin typeface="Avenir Book"/>
                <a:cs typeface="Avenir Book"/>
              </a:rPr>
              <a:t>Muchas gracias</a:t>
            </a:r>
            <a:endParaRPr lang="es-ES_tradnl" sz="4000" b="1" dirty="0">
              <a:latin typeface="Avenir Book"/>
              <a:cs typeface="Avenir Book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037418"/>
            <a:ext cx="6400800" cy="1915581"/>
          </a:xfrm>
        </p:spPr>
        <p:txBody>
          <a:bodyPr>
            <a:normAutofit fontScale="70000" lnSpcReduction="20000"/>
          </a:bodyPr>
          <a:lstStyle/>
          <a:p>
            <a:r>
              <a:rPr lang="es-ES_tradnl" sz="2900" dirty="0" smtClean="0">
                <a:latin typeface="Avenir Book"/>
                <a:cs typeface="Avenir Book"/>
                <a:hlinkClick r:id="rId2"/>
              </a:rPr>
              <a:t>irenelevy@observatel.org</a:t>
            </a:r>
            <a:endParaRPr lang="es-ES_tradnl" sz="2900" dirty="0" smtClean="0">
              <a:latin typeface="Avenir Book"/>
              <a:cs typeface="Avenir Book"/>
            </a:endParaRPr>
          </a:p>
          <a:p>
            <a:endParaRPr lang="es-ES_tradnl" dirty="0" smtClean="0">
              <a:latin typeface="Avenir Book"/>
              <a:cs typeface="Avenir Book"/>
            </a:endParaRPr>
          </a:p>
          <a:p>
            <a:r>
              <a:rPr lang="es-ES_tradnl" dirty="0" smtClean="0">
                <a:latin typeface="Avenir Book"/>
                <a:cs typeface="Avenir Book"/>
              </a:rPr>
              <a:t> </a:t>
            </a:r>
          </a:p>
          <a:p>
            <a:r>
              <a:rPr lang="es-ES_tradnl" sz="2900" i="1" dirty="0" smtClean="0">
                <a:latin typeface="Avenir Book"/>
                <a:cs typeface="Avenir Book"/>
              </a:rPr>
              <a:t>@</a:t>
            </a:r>
            <a:r>
              <a:rPr lang="es-ES_tradnl" sz="2900" i="1" dirty="0" err="1" smtClean="0">
                <a:latin typeface="Avenir Book"/>
                <a:cs typeface="Avenir Book"/>
              </a:rPr>
              <a:t>soyirenelevy</a:t>
            </a:r>
            <a:endParaRPr lang="es-ES_tradnl" sz="2900" i="1" dirty="0" smtClean="0">
              <a:latin typeface="Avenir Book"/>
              <a:cs typeface="Avenir Book"/>
            </a:endParaRPr>
          </a:p>
          <a:p>
            <a:endParaRPr lang="es-ES_tradnl" sz="2900" dirty="0" smtClean="0">
              <a:latin typeface="Avenir Book"/>
              <a:cs typeface="Avenir Book"/>
            </a:endParaRPr>
          </a:p>
          <a:p>
            <a:r>
              <a:rPr lang="es-ES_tradnl" sz="2900" i="1" dirty="0" smtClean="0">
                <a:latin typeface="Avenir Book"/>
                <a:cs typeface="Avenir Book"/>
              </a:rPr>
              <a:t>@</a:t>
            </a:r>
            <a:r>
              <a:rPr lang="es-ES_tradnl" sz="2900" i="1" dirty="0" err="1" smtClean="0">
                <a:latin typeface="Avenir Book"/>
                <a:cs typeface="Avenir Book"/>
              </a:rPr>
              <a:t>observatel</a:t>
            </a:r>
            <a:endParaRPr lang="es-ES_tradnl" sz="2900" i="1" dirty="0" smtClean="0">
              <a:latin typeface="Avenir Book"/>
              <a:cs typeface="Avenir Book"/>
            </a:endParaRPr>
          </a:p>
          <a:p>
            <a:endParaRPr lang="es-ES_tradnl" dirty="0"/>
          </a:p>
        </p:txBody>
      </p:sp>
      <p:pic>
        <p:nvPicPr>
          <p:cNvPr id="4" name="Imagen 3" descr="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400" y="4953000"/>
            <a:ext cx="4000500" cy="1473200"/>
          </a:xfrm>
          <a:prstGeom prst="rect">
            <a:avLst/>
          </a:prstGeom>
        </p:spPr>
      </p:pic>
      <p:pic>
        <p:nvPicPr>
          <p:cNvPr id="5" name="Imagen 4" descr="Twitter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373" y="3918855"/>
            <a:ext cx="884653" cy="884653"/>
          </a:xfrm>
          <a:prstGeom prst="rect">
            <a:avLst/>
          </a:prstGeom>
        </p:spPr>
      </p:pic>
      <p:pic>
        <p:nvPicPr>
          <p:cNvPr id="6" name="Imagen 5" descr="Mail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871" y="2897488"/>
            <a:ext cx="583057" cy="66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9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Ejecutivo.thmx</Template>
  <TotalTime>189</TotalTime>
  <Words>169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Avenir Book</vt:lpstr>
      <vt:lpstr>Century Gothic</vt:lpstr>
      <vt:lpstr>Courier New</vt:lpstr>
      <vt:lpstr>Palatino Linotype</vt:lpstr>
      <vt:lpstr>Ejecutivo</vt:lpstr>
      <vt:lpstr>Alfabetización digital y empoderamiento de los usuarios</vt:lpstr>
      <vt:lpstr>Alfabetización y empoderamiento</vt:lpstr>
      <vt:lpstr>¿Los usuarios en el centro de la reforma constitucional en materia de telecomunicaciones? </vt:lpstr>
      <vt:lpstr>Identificar la problemática en cada eslabón</vt:lpstr>
      <vt:lpstr>Muchas 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Alfabetización digital y empoderamiento de los usuarios</dc:title>
  <dc:creator>Michel Hernandez</dc:creator>
  <cp:lastModifiedBy>Autor</cp:lastModifiedBy>
  <cp:revision>19</cp:revision>
  <dcterms:created xsi:type="dcterms:W3CDTF">2016-03-14T23:59:29Z</dcterms:created>
  <dcterms:modified xsi:type="dcterms:W3CDTF">2016-03-15T04:14:41Z</dcterms:modified>
</cp:coreProperties>
</file>