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7" r:id="rId2"/>
    <p:sldMasterId id="2147483693" r:id="rId3"/>
    <p:sldMasterId id="2147483709" r:id="rId4"/>
    <p:sldMasterId id="2147483722" r:id="rId5"/>
  </p:sldMasterIdLst>
  <p:notesMasterIdLst>
    <p:notesMasterId r:id="rId38"/>
  </p:notesMasterIdLst>
  <p:handoutMasterIdLst>
    <p:handoutMasterId r:id="rId39"/>
  </p:handoutMasterIdLst>
  <p:sldIdLst>
    <p:sldId id="274" r:id="rId6"/>
    <p:sldId id="287" r:id="rId7"/>
    <p:sldId id="342" r:id="rId8"/>
    <p:sldId id="343" r:id="rId9"/>
    <p:sldId id="338" r:id="rId10"/>
    <p:sldId id="337" r:id="rId11"/>
    <p:sldId id="336" r:id="rId12"/>
    <p:sldId id="335" r:id="rId13"/>
    <p:sldId id="334" r:id="rId14"/>
    <p:sldId id="333" r:id="rId15"/>
    <p:sldId id="332" r:id="rId16"/>
    <p:sldId id="331" r:id="rId17"/>
    <p:sldId id="330" r:id="rId18"/>
    <p:sldId id="329" r:id="rId19"/>
    <p:sldId id="328" r:id="rId20"/>
    <p:sldId id="327" r:id="rId21"/>
    <p:sldId id="326" r:id="rId22"/>
    <p:sldId id="325" r:id="rId23"/>
    <p:sldId id="324" r:id="rId24"/>
    <p:sldId id="323" r:id="rId25"/>
    <p:sldId id="322" r:id="rId26"/>
    <p:sldId id="321" r:id="rId27"/>
    <p:sldId id="319" r:id="rId28"/>
    <p:sldId id="344" r:id="rId29"/>
    <p:sldId id="317" r:id="rId30"/>
    <p:sldId id="316" r:id="rId31"/>
    <p:sldId id="315" r:id="rId32"/>
    <p:sldId id="314" r:id="rId33"/>
    <p:sldId id="313" r:id="rId34"/>
    <p:sldId id="312" r:id="rId35"/>
    <p:sldId id="311" r:id="rId36"/>
    <p:sldId id="307" r:id="rId37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4177"/>
    <a:srgbClr val="9CE4E2"/>
    <a:srgbClr val="156B30"/>
    <a:srgbClr val="339966"/>
    <a:srgbClr val="00CC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1580" autoAdjust="0"/>
  </p:normalViewPr>
  <p:slideViewPr>
    <p:cSldViewPr snapToGrid="0">
      <p:cViewPr varScale="1">
        <p:scale>
          <a:sx n="53" d="100"/>
          <a:sy n="53" d="100"/>
        </p:scale>
        <p:origin x="24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5" d="100"/>
        <a:sy n="95" d="100"/>
      </p:scale>
      <p:origin x="0" y="-41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556C9-5CE2-4BF8-9599-B6CC9A90099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55B6BA0-DEED-449A-B9FA-66D9F4776C88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MX" b="1" dirty="0" smtClean="0"/>
            <a:t>1,708</a:t>
          </a:r>
          <a:r>
            <a:rPr lang="es-MX" dirty="0" smtClean="0"/>
            <a:t> llamadas por segundo</a:t>
          </a:r>
          <a:endParaRPr lang="es-MX" dirty="0"/>
        </a:p>
      </dgm:t>
    </dgm:pt>
    <dgm:pt modelId="{22FF9AAC-D40C-454E-8C51-79F3CC25A069}" type="parTrans" cxnId="{7B5842CB-7E2B-4B09-8FF0-CC2C3DE73F7C}">
      <dgm:prSet/>
      <dgm:spPr/>
      <dgm:t>
        <a:bodyPr/>
        <a:lstStyle/>
        <a:p>
          <a:endParaRPr lang="es-MX"/>
        </a:p>
      </dgm:t>
    </dgm:pt>
    <dgm:pt modelId="{050CF8F7-B94B-416A-815D-E9B7EE4AD04D}" type="sibTrans" cxnId="{7B5842CB-7E2B-4B09-8FF0-CC2C3DE73F7C}">
      <dgm:prSet/>
      <dgm:spPr/>
      <dgm:t>
        <a:bodyPr/>
        <a:lstStyle/>
        <a:p>
          <a:endParaRPr lang="es-MX"/>
        </a:p>
      </dgm:t>
    </dgm:pt>
    <dgm:pt modelId="{56A7B0EA-4346-4E47-A1E8-F918531A544B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MX" b="1" dirty="0" smtClean="0"/>
            <a:t>1,843</a:t>
          </a:r>
          <a:r>
            <a:rPr lang="es-MX" dirty="0" smtClean="0"/>
            <a:t> publicaciones por segundo</a:t>
          </a:r>
          <a:endParaRPr lang="es-MX" dirty="0"/>
        </a:p>
      </dgm:t>
    </dgm:pt>
    <dgm:pt modelId="{35C8F376-B617-4787-A2CC-5C961509E41E}" type="parTrans" cxnId="{39CE0EBE-01C4-49A2-AABB-0D0BB8F74255}">
      <dgm:prSet/>
      <dgm:spPr/>
      <dgm:t>
        <a:bodyPr/>
        <a:lstStyle/>
        <a:p>
          <a:endParaRPr lang="es-MX"/>
        </a:p>
      </dgm:t>
    </dgm:pt>
    <dgm:pt modelId="{77B5805D-0A76-4A9F-ABCF-7C0B53E4548C}" type="sibTrans" cxnId="{39CE0EBE-01C4-49A2-AABB-0D0BB8F74255}">
      <dgm:prSet/>
      <dgm:spPr/>
      <dgm:t>
        <a:bodyPr/>
        <a:lstStyle/>
        <a:p>
          <a:endParaRPr lang="es-MX"/>
        </a:p>
      </dgm:t>
    </dgm:pt>
    <dgm:pt modelId="{7DE28B78-ECAE-48E7-BA44-B35CC12D7566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MX" b="1" dirty="0" smtClean="0"/>
            <a:t>1,923</a:t>
          </a:r>
          <a:r>
            <a:rPr lang="es-MX" dirty="0" smtClean="0"/>
            <a:t> fotos por segundo</a:t>
          </a:r>
          <a:endParaRPr lang="es-MX" dirty="0"/>
        </a:p>
      </dgm:t>
    </dgm:pt>
    <dgm:pt modelId="{5154B92F-97E7-4714-B53F-32375B02CC26}" type="parTrans" cxnId="{66FE8CFD-A3D3-45C9-966A-D755188574EC}">
      <dgm:prSet/>
      <dgm:spPr/>
      <dgm:t>
        <a:bodyPr/>
        <a:lstStyle/>
        <a:p>
          <a:endParaRPr lang="es-MX"/>
        </a:p>
      </dgm:t>
    </dgm:pt>
    <dgm:pt modelId="{4B38AF63-5648-4E6F-B882-84E914AA1003}" type="sibTrans" cxnId="{66FE8CFD-A3D3-45C9-966A-D755188574EC}">
      <dgm:prSet/>
      <dgm:spPr/>
      <dgm:t>
        <a:bodyPr/>
        <a:lstStyle/>
        <a:p>
          <a:endParaRPr lang="es-MX"/>
        </a:p>
      </dgm:t>
    </dgm:pt>
    <dgm:pt modelId="{D56658A4-1283-4C5B-ADE7-A0B56CAE78CA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MX" b="1" dirty="0" smtClean="0"/>
            <a:t>8,893</a:t>
          </a:r>
          <a:r>
            <a:rPr lang="es-MX" dirty="0" smtClean="0"/>
            <a:t> tuits por segundo</a:t>
          </a:r>
          <a:endParaRPr lang="es-MX" dirty="0"/>
        </a:p>
      </dgm:t>
    </dgm:pt>
    <dgm:pt modelId="{04166C57-22B5-4200-A089-ED105F0C1AF5}" type="parTrans" cxnId="{57AAB9E2-2778-48FF-963A-5CAC83C7E747}">
      <dgm:prSet/>
      <dgm:spPr/>
      <dgm:t>
        <a:bodyPr/>
        <a:lstStyle/>
        <a:p>
          <a:endParaRPr lang="es-MX"/>
        </a:p>
      </dgm:t>
    </dgm:pt>
    <dgm:pt modelId="{63C4604A-F208-49A7-9720-1B77C5EC7F3B}" type="sibTrans" cxnId="{57AAB9E2-2778-48FF-963A-5CAC83C7E747}">
      <dgm:prSet/>
      <dgm:spPr/>
      <dgm:t>
        <a:bodyPr/>
        <a:lstStyle/>
        <a:p>
          <a:endParaRPr lang="es-MX"/>
        </a:p>
      </dgm:t>
    </dgm:pt>
    <dgm:pt modelId="{39703673-29C4-4305-9726-837A5E2934E2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MX" b="1" dirty="0" smtClean="0"/>
            <a:t>44,445 </a:t>
          </a:r>
          <a:r>
            <a:rPr lang="es-MX" dirty="0" smtClean="0"/>
            <a:t>búsquedas por segundo</a:t>
          </a:r>
          <a:endParaRPr lang="es-MX" dirty="0"/>
        </a:p>
      </dgm:t>
    </dgm:pt>
    <dgm:pt modelId="{A4AD1D61-7106-42E5-B80D-ACFAD8427FF8}" type="parTrans" cxnId="{D355A1D4-326F-46EB-99D9-B4FD979EFF8E}">
      <dgm:prSet/>
      <dgm:spPr/>
      <dgm:t>
        <a:bodyPr/>
        <a:lstStyle/>
        <a:p>
          <a:endParaRPr lang="es-MX"/>
        </a:p>
      </dgm:t>
    </dgm:pt>
    <dgm:pt modelId="{0F9CE264-C4E7-4C43-998E-EE649CC62CBF}" type="sibTrans" cxnId="{D355A1D4-326F-46EB-99D9-B4FD979EFF8E}">
      <dgm:prSet/>
      <dgm:spPr/>
      <dgm:t>
        <a:bodyPr/>
        <a:lstStyle/>
        <a:p>
          <a:endParaRPr lang="es-MX"/>
        </a:p>
      </dgm:t>
    </dgm:pt>
    <dgm:pt modelId="{77763504-33A4-4121-BB77-3D3780E3519F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MX" b="1" dirty="0" smtClean="0"/>
            <a:t>98,467</a:t>
          </a:r>
          <a:r>
            <a:rPr lang="es-MX" dirty="0" smtClean="0"/>
            <a:t> videos por segundo</a:t>
          </a:r>
          <a:endParaRPr lang="es-MX" dirty="0"/>
        </a:p>
      </dgm:t>
    </dgm:pt>
    <dgm:pt modelId="{B71B3DB1-71E4-44A2-8926-22659533D733}" type="parTrans" cxnId="{C1A302C7-8A3B-4706-9DA6-35A28CEED4E8}">
      <dgm:prSet/>
      <dgm:spPr/>
      <dgm:t>
        <a:bodyPr/>
        <a:lstStyle/>
        <a:p>
          <a:endParaRPr lang="es-MX"/>
        </a:p>
      </dgm:t>
    </dgm:pt>
    <dgm:pt modelId="{D3FD8A6D-08E6-426A-863D-FCFF8513DC61}" type="sibTrans" cxnId="{C1A302C7-8A3B-4706-9DA6-35A28CEED4E8}">
      <dgm:prSet/>
      <dgm:spPr/>
      <dgm:t>
        <a:bodyPr/>
        <a:lstStyle/>
        <a:p>
          <a:endParaRPr lang="es-MX"/>
        </a:p>
      </dgm:t>
    </dgm:pt>
    <dgm:pt modelId="{AE6DF19A-DAAB-41B9-A523-6B7BCDD67E17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MX" b="1" dirty="0" smtClean="0"/>
            <a:t>27,000</a:t>
          </a:r>
          <a:r>
            <a:rPr lang="es-MX" dirty="0" smtClean="0"/>
            <a:t> millones de mensajes diarios</a:t>
          </a:r>
          <a:endParaRPr lang="es-MX" dirty="0"/>
        </a:p>
      </dgm:t>
    </dgm:pt>
    <dgm:pt modelId="{7C2A2D1B-73AB-4983-825A-78CDE74ADB0F}" type="parTrans" cxnId="{356EAB74-E689-4264-8683-ED50C74034A8}">
      <dgm:prSet/>
      <dgm:spPr/>
      <dgm:t>
        <a:bodyPr/>
        <a:lstStyle/>
        <a:p>
          <a:endParaRPr lang="es-MX"/>
        </a:p>
      </dgm:t>
    </dgm:pt>
    <dgm:pt modelId="{6A78A3DA-EB21-4A5D-BEA3-D4B4D1CCCBE4}" type="sibTrans" cxnId="{356EAB74-E689-4264-8683-ED50C74034A8}">
      <dgm:prSet/>
      <dgm:spPr/>
      <dgm:t>
        <a:bodyPr/>
        <a:lstStyle/>
        <a:p>
          <a:endParaRPr lang="es-MX"/>
        </a:p>
      </dgm:t>
    </dgm:pt>
    <dgm:pt modelId="{D2204173-8664-46D6-ACE2-B4CB6552281B}" type="pres">
      <dgm:prSet presAssocID="{6D9556C9-5CE2-4BF8-9599-B6CC9A90099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F9C02375-7595-49A2-95EA-5631249CF604}" type="pres">
      <dgm:prSet presAssocID="{6D9556C9-5CE2-4BF8-9599-B6CC9A90099F}" presName="Name1" presStyleCnt="0"/>
      <dgm:spPr/>
    </dgm:pt>
    <dgm:pt modelId="{31B5ABE0-28B2-4B2C-89B9-5EF82479D8D4}" type="pres">
      <dgm:prSet presAssocID="{6D9556C9-5CE2-4BF8-9599-B6CC9A90099F}" presName="cycle" presStyleCnt="0"/>
      <dgm:spPr/>
    </dgm:pt>
    <dgm:pt modelId="{A5BBA597-B2FE-4592-A5B2-2A9886505996}" type="pres">
      <dgm:prSet presAssocID="{6D9556C9-5CE2-4BF8-9599-B6CC9A90099F}" presName="srcNode" presStyleLbl="node1" presStyleIdx="0" presStyleCnt="7"/>
      <dgm:spPr/>
    </dgm:pt>
    <dgm:pt modelId="{7220462D-F2FB-420B-AB89-A2E527DBEF38}" type="pres">
      <dgm:prSet presAssocID="{6D9556C9-5CE2-4BF8-9599-B6CC9A90099F}" presName="conn" presStyleLbl="parChTrans1D2" presStyleIdx="0" presStyleCnt="1"/>
      <dgm:spPr/>
      <dgm:t>
        <a:bodyPr/>
        <a:lstStyle/>
        <a:p>
          <a:endParaRPr lang="es-MX"/>
        </a:p>
      </dgm:t>
    </dgm:pt>
    <dgm:pt modelId="{1C24C7FC-EA2A-4BB2-9C95-D1A99926941D}" type="pres">
      <dgm:prSet presAssocID="{6D9556C9-5CE2-4BF8-9599-B6CC9A90099F}" presName="extraNode" presStyleLbl="node1" presStyleIdx="0" presStyleCnt="7"/>
      <dgm:spPr/>
    </dgm:pt>
    <dgm:pt modelId="{EF624833-162E-4865-A3EA-6D5E9CB473C5}" type="pres">
      <dgm:prSet presAssocID="{6D9556C9-5CE2-4BF8-9599-B6CC9A90099F}" presName="dstNode" presStyleLbl="node1" presStyleIdx="0" presStyleCnt="7"/>
      <dgm:spPr/>
    </dgm:pt>
    <dgm:pt modelId="{5445F139-5664-4DB2-B5C6-34365E81A821}" type="pres">
      <dgm:prSet presAssocID="{C55B6BA0-DEED-449A-B9FA-66D9F4776C88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E597AC9-5FC9-4FD9-81C7-E2554DD805F7}" type="pres">
      <dgm:prSet presAssocID="{C55B6BA0-DEED-449A-B9FA-66D9F4776C88}" presName="accent_1" presStyleCnt="0"/>
      <dgm:spPr/>
    </dgm:pt>
    <dgm:pt modelId="{528567A7-0B41-4658-9B24-E7DC6B2D3EB2}" type="pres">
      <dgm:prSet presAssocID="{C55B6BA0-DEED-449A-B9FA-66D9F4776C88}" presName="accentRepeatNode" presStyleLbl="solidFgAcc1" presStyleIdx="0" presStyleCnt="7"/>
      <dgm:spPr/>
    </dgm:pt>
    <dgm:pt modelId="{515CB7D6-D49F-4665-BA4A-4503BC93A883}" type="pres">
      <dgm:prSet presAssocID="{56A7B0EA-4346-4E47-A1E8-F918531A544B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42EA949-47A9-4FB0-9A85-79447D681419}" type="pres">
      <dgm:prSet presAssocID="{56A7B0EA-4346-4E47-A1E8-F918531A544B}" presName="accent_2" presStyleCnt="0"/>
      <dgm:spPr/>
    </dgm:pt>
    <dgm:pt modelId="{DFEA9A7E-83C8-43CD-9BA9-851C42BC0205}" type="pres">
      <dgm:prSet presAssocID="{56A7B0EA-4346-4E47-A1E8-F918531A544B}" presName="accentRepeatNode" presStyleLbl="solidFgAcc1" presStyleIdx="1" presStyleCnt="7"/>
      <dgm:spPr/>
    </dgm:pt>
    <dgm:pt modelId="{7FF28075-BEE3-4AE6-9228-6A9DEC3347C7}" type="pres">
      <dgm:prSet presAssocID="{D56658A4-1283-4C5B-ADE7-A0B56CAE78C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B69BD56-8461-44C6-A984-46ECFBA0AC3B}" type="pres">
      <dgm:prSet presAssocID="{D56658A4-1283-4C5B-ADE7-A0B56CAE78CA}" presName="accent_3" presStyleCnt="0"/>
      <dgm:spPr/>
    </dgm:pt>
    <dgm:pt modelId="{98496858-CB50-4993-B183-5113A7C98789}" type="pres">
      <dgm:prSet presAssocID="{D56658A4-1283-4C5B-ADE7-A0B56CAE78CA}" presName="accentRepeatNode" presStyleLbl="solidFgAcc1" presStyleIdx="2" presStyleCnt="7"/>
      <dgm:spPr/>
    </dgm:pt>
    <dgm:pt modelId="{5F408BA5-BE32-4182-BA6E-D32542BB2790}" type="pres">
      <dgm:prSet presAssocID="{7DE28B78-ECAE-48E7-BA44-B35CC12D7566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80F46CF-75FB-4D50-B48D-5C42DE0B0B33}" type="pres">
      <dgm:prSet presAssocID="{7DE28B78-ECAE-48E7-BA44-B35CC12D7566}" presName="accent_4" presStyleCnt="0"/>
      <dgm:spPr/>
    </dgm:pt>
    <dgm:pt modelId="{83FF8419-01F7-434F-870F-6C30CE7AE69E}" type="pres">
      <dgm:prSet presAssocID="{7DE28B78-ECAE-48E7-BA44-B35CC12D7566}" presName="accentRepeatNode" presStyleLbl="solidFgAcc1" presStyleIdx="3" presStyleCnt="7"/>
      <dgm:spPr/>
    </dgm:pt>
    <dgm:pt modelId="{F74E6D7E-FAAE-417E-999F-FF3D6AEAF48F}" type="pres">
      <dgm:prSet presAssocID="{39703673-29C4-4305-9726-837A5E2934E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8400078-4D70-45B7-995C-1794E6EABE7D}" type="pres">
      <dgm:prSet presAssocID="{39703673-29C4-4305-9726-837A5E2934E2}" presName="accent_5" presStyleCnt="0"/>
      <dgm:spPr/>
    </dgm:pt>
    <dgm:pt modelId="{D7FF4D37-937D-4DC9-BDDE-CD21BDA09B8A}" type="pres">
      <dgm:prSet presAssocID="{39703673-29C4-4305-9726-837A5E2934E2}" presName="accentRepeatNode" presStyleLbl="solidFgAcc1" presStyleIdx="4" presStyleCnt="7"/>
      <dgm:spPr/>
    </dgm:pt>
    <dgm:pt modelId="{2CB88857-6070-46E5-AF58-F9807605A325}" type="pres">
      <dgm:prSet presAssocID="{77763504-33A4-4121-BB77-3D3780E3519F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7312F1F-CF27-4C63-AF77-09DB4141518A}" type="pres">
      <dgm:prSet presAssocID="{77763504-33A4-4121-BB77-3D3780E3519F}" presName="accent_6" presStyleCnt="0"/>
      <dgm:spPr/>
    </dgm:pt>
    <dgm:pt modelId="{BECB91F0-71E2-413F-8A47-E1F321322118}" type="pres">
      <dgm:prSet presAssocID="{77763504-33A4-4121-BB77-3D3780E3519F}" presName="accentRepeatNode" presStyleLbl="solidFgAcc1" presStyleIdx="5" presStyleCnt="7"/>
      <dgm:spPr/>
    </dgm:pt>
    <dgm:pt modelId="{A4103542-0708-4E7E-BE7C-5B160BB4E48D}" type="pres">
      <dgm:prSet presAssocID="{AE6DF19A-DAAB-41B9-A523-6B7BCDD67E17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25E25D4-C80F-4AF9-BE4E-6D517FEBB9B4}" type="pres">
      <dgm:prSet presAssocID="{AE6DF19A-DAAB-41B9-A523-6B7BCDD67E17}" presName="accent_7" presStyleCnt="0"/>
      <dgm:spPr/>
    </dgm:pt>
    <dgm:pt modelId="{E8DE1841-8635-4892-A839-BF59DEB7BCCC}" type="pres">
      <dgm:prSet presAssocID="{AE6DF19A-DAAB-41B9-A523-6B7BCDD67E17}" presName="accentRepeatNode" presStyleLbl="solidFgAcc1" presStyleIdx="6" presStyleCnt="7"/>
      <dgm:spPr/>
    </dgm:pt>
  </dgm:ptLst>
  <dgm:cxnLst>
    <dgm:cxn modelId="{7B5842CB-7E2B-4B09-8FF0-CC2C3DE73F7C}" srcId="{6D9556C9-5CE2-4BF8-9599-B6CC9A90099F}" destId="{C55B6BA0-DEED-449A-B9FA-66D9F4776C88}" srcOrd="0" destOrd="0" parTransId="{22FF9AAC-D40C-454E-8C51-79F3CC25A069}" sibTransId="{050CF8F7-B94B-416A-815D-E9B7EE4AD04D}"/>
    <dgm:cxn modelId="{7E673A2F-4C7A-4819-9690-BB0D02F73322}" type="presOf" srcId="{050CF8F7-B94B-416A-815D-E9B7EE4AD04D}" destId="{7220462D-F2FB-420B-AB89-A2E527DBEF38}" srcOrd="0" destOrd="0" presId="urn:microsoft.com/office/officeart/2008/layout/VerticalCurvedList"/>
    <dgm:cxn modelId="{356EAB74-E689-4264-8683-ED50C74034A8}" srcId="{6D9556C9-5CE2-4BF8-9599-B6CC9A90099F}" destId="{AE6DF19A-DAAB-41B9-A523-6B7BCDD67E17}" srcOrd="6" destOrd="0" parTransId="{7C2A2D1B-73AB-4983-825A-78CDE74ADB0F}" sibTransId="{6A78A3DA-EB21-4A5D-BEA3-D4B4D1CCCBE4}"/>
    <dgm:cxn modelId="{F906A070-CCB1-470B-9524-4F0D0F765D56}" type="presOf" srcId="{D56658A4-1283-4C5B-ADE7-A0B56CAE78CA}" destId="{7FF28075-BEE3-4AE6-9228-6A9DEC3347C7}" srcOrd="0" destOrd="0" presId="urn:microsoft.com/office/officeart/2008/layout/VerticalCurvedList"/>
    <dgm:cxn modelId="{33065AC4-6821-42CE-B945-F0375F44731E}" type="presOf" srcId="{56A7B0EA-4346-4E47-A1E8-F918531A544B}" destId="{515CB7D6-D49F-4665-BA4A-4503BC93A883}" srcOrd="0" destOrd="0" presId="urn:microsoft.com/office/officeart/2008/layout/VerticalCurvedList"/>
    <dgm:cxn modelId="{F4F29AF5-1617-43D1-BD30-13C8E86AD7E4}" type="presOf" srcId="{6D9556C9-5CE2-4BF8-9599-B6CC9A90099F}" destId="{D2204173-8664-46D6-ACE2-B4CB6552281B}" srcOrd="0" destOrd="0" presId="urn:microsoft.com/office/officeart/2008/layout/VerticalCurvedList"/>
    <dgm:cxn modelId="{66FE8CFD-A3D3-45C9-966A-D755188574EC}" srcId="{6D9556C9-5CE2-4BF8-9599-B6CC9A90099F}" destId="{7DE28B78-ECAE-48E7-BA44-B35CC12D7566}" srcOrd="3" destOrd="0" parTransId="{5154B92F-97E7-4714-B53F-32375B02CC26}" sibTransId="{4B38AF63-5648-4E6F-B882-84E914AA1003}"/>
    <dgm:cxn modelId="{39CE0EBE-01C4-49A2-AABB-0D0BB8F74255}" srcId="{6D9556C9-5CE2-4BF8-9599-B6CC9A90099F}" destId="{56A7B0EA-4346-4E47-A1E8-F918531A544B}" srcOrd="1" destOrd="0" parTransId="{35C8F376-B617-4787-A2CC-5C961509E41E}" sibTransId="{77B5805D-0A76-4A9F-ABCF-7C0B53E4548C}"/>
    <dgm:cxn modelId="{D355A1D4-326F-46EB-99D9-B4FD979EFF8E}" srcId="{6D9556C9-5CE2-4BF8-9599-B6CC9A90099F}" destId="{39703673-29C4-4305-9726-837A5E2934E2}" srcOrd="4" destOrd="0" parTransId="{A4AD1D61-7106-42E5-B80D-ACFAD8427FF8}" sibTransId="{0F9CE264-C4E7-4C43-998E-EE649CC62CBF}"/>
    <dgm:cxn modelId="{57AAB9E2-2778-48FF-963A-5CAC83C7E747}" srcId="{6D9556C9-5CE2-4BF8-9599-B6CC9A90099F}" destId="{D56658A4-1283-4C5B-ADE7-A0B56CAE78CA}" srcOrd="2" destOrd="0" parTransId="{04166C57-22B5-4200-A089-ED105F0C1AF5}" sibTransId="{63C4604A-F208-49A7-9720-1B77C5EC7F3B}"/>
    <dgm:cxn modelId="{C1A302C7-8A3B-4706-9DA6-35A28CEED4E8}" srcId="{6D9556C9-5CE2-4BF8-9599-B6CC9A90099F}" destId="{77763504-33A4-4121-BB77-3D3780E3519F}" srcOrd="5" destOrd="0" parTransId="{B71B3DB1-71E4-44A2-8926-22659533D733}" sibTransId="{D3FD8A6D-08E6-426A-863D-FCFF8513DC61}"/>
    <dgm:cxn modelId="{117BBD50-35F7-497B-B1DC-A5DA12434964}" type="presOf" srcId="{7DE28B78-ECAE-48E7-BA44-B35CC12D7566}" destId="{5F408BA5-BE32-4182-BA6E-D32542BB2790}" srcOrd="0" destOrd="0" presId="urn:microsoft.com/office/officeart/2008/layout/VerticalCurvedList"/>
    <dgm:cxn modelId="{6AB0F3FB-3AED-4AD5-8F01-1C5F71B5126A}" type="presOf" srcId="{39703673-29C4-4305-9726-837A5E2934E2}" destId="{F74E6D7E-FAAE-417E-999F-FF3D6AEAF48F}" srcOrd="0" destOrd="0" presId="urn:microsoft.com/office/officeart/2008/layout/VerticalCurvedList"/>
    <dgm:cxn modelId="{3DF6B896-C8F3-4463-B43D-9804DE605E1B}" type="presOf" srcId="{77763504-33A4-4121-BB77-3D3780E3519F}" destId="{2CB88857-6070-46E5-AF58-F9807605A325}" srcOrd="0" destOrd="0" presId="urn:microsoft.com/office/officeart/2008/layout/VerticalCurvedList"/>
    <dgm:cxn modelId="{8A4D8489-73A3-4450-9E0B-173DC1893916}" type="presOf" srcId="{AE6DF19A-DAAB-41B9-A523-6B7BCDD67E17}" destId="{A4103542-0708-4E7E-BE7C-5B160BB4E48D}" srcOrd="0" destOrd="0" presId="urn:microsoft.com/office/officeart/2008/layout/VerticalCurvedList"/>
    <dgm:cxn modelId="{C22E2F03-A9D6-4B5C-A526-9ED10D2A1615}" type="presOf" srcId="{C55B6BA0-DEED-449A-B9FA-66D9F4776C88}" destId="{5445F139-5664-4DB2-B5C6-34365E81A821}" srcOrd="0" destOrd="0" presId="urn:microsoft.com/office/officeart/2008/layout/VerticalCurvedList"/>
    <dgm:cxn modelId="{94ACDF62-1524-47A3-B7AD-7FBD4C33393D}" type="presParOf" srcId="{D2204173-8664-46D6-ACE2-B4CB6552281B}" destId="{F9C02375-7595-49A2-95EA-5631249CF604}" srcOrd="0" destOrd="0" presId="urn:microsoft.com/office/officeart/2008/layout/VerticalCurvedList"/>
    <dgm:cxn modelId="{E4F62F62-C364-47D5-8C8C-D45CB4214F47}" type="presParOf" srcId="{F9C02375-7595-49A2-95EA-5631249CF604}" destId="{31B5ABE0-28B2-4B2C-89B9-5EF82479D8D4}" srcOrd="0" destOrd="0" presId="urn:microsoft.com/office/officeart/2008/layout/VerticalCurvedList"/>
    <dgm:cxn modelId="{30330F7E-2DD1-41DE-BB9E-5F3E6DFE819A}" type="presParOf" srcId="{31B5ABE0-28B2-4B2C-89B9-5EF82479D8D4}" destId="{A5BBA597-B2FE-4592-A5B2-2A9886505996}" srcOrd="0" destOrd="0" presId="urn:microsoft.com/office/officeart/2008/layout/VerticalCurvedList"/>
    <dgm:cxn modelId="{23B6E2E9-AA2C-4DA5-BE15-9530DB5476BE}" type="presParOf" srcId="{31B5ABE0-28B2-4B2C-89B9-5EF82479D8D4}" destId="{7220462D-F2FB-420B-AB89-A2E527DBEF38}" srcOrd="1" destOrd="0" presId="urn:microsoft.com/office/officeart/2008/layout/VerticalCurvedList"/>
    <dgm:cxn modelId="{F75C12E4-6FA3-486A-A374-DDA83C7EB9A5}" type="presParOf" srcId="{31B5ABE0-28B2-4B2C-89B9-5EF82479D8D4}" destId="{1C24C7FC-EA2A-4BB2-9C95-D1A99926941D}" srcOrd="2" destOrd="0" presId="urn:microsoft.com/office/officeart/2008/layout/VerticalCurvedList"/>
    <dgm:cxn modelId="{7702A2D6-DB08-4C98-BE65-905B52352FD0}" type="presParOf" srcId="{31B5ABE0-28B2-4B2C-89B9-5EF82479D8D4}" destId="{EF624833-162E-4865-A3EA-6D5E9CB473C5}" srcOrd="3" destOrd="0" presId="urn:microsoft.com/office/officeart/2008/layout/VerticalCurvedList"/>
    <dgm:cxn modelId="{E8FC855C-A08D-467D-BC4D-857A2DD87D24}" type="presParOf" srcId="{F9C02375-7595-49A2-95EA-5631249CF604}" destId="{5445F139-5664-4DB2-B5C6-34365E81A821}" srcOrd="1" destOrd="0" presId="urn:microsoft.com/office/officeart/2008/layout/VerticalCurvedList"/>
    <dgm:cxn modelId="{E59123B0-B689-4075-8FB5-6C27A9C1A28E}" type="presParOf" srcId="{F9C02375-7595-49A2-95EA-5631249CF604}" destId="{0E597AC9-5FC9-4FD9-81C7-E2554DD805F7}" srcOrd="2" destOrd="0" presId="urn:microsoft.com/office/officeart/2008/layout/VerticalCurvedList"/>
    <dgm:cxn modelId="{4F8E5DE0-820A-47E7-BD8F-C814067E71D1}" type="presParOf" srcId="{0E597AC9-5FC9-4FD9-81C7-E2554DD805F7}" destId="{528567A7-0B41-4658-9B24-E7DC6B2D3EB2}" srcOrd="0" destOrd="0" presId="urn:microsoft.com/office/officeart/2008/layout/VerticalCurvedList"/>
    <dgm:cxn modelId="{DAAAF66D-26EC-4BB6-806C-F2DF806DD754}" type="presParOf" srcId="{F9C02375-7595-49A2-95EA-5631249CF604}" destId="{515CB7D6-D49F-4665-BA4A-4503BC93A883}" srcOrd="3" destOrd="0" presId="urn:microsoft.com/office/officeart/2008/layout/VerticalCurvedList"/>
    <dgm:cxn modelId="{1FCC7B3F-14DE-423D-BBA9-48DC381074B9}" type="presParOf" srcId="{F9C02375-7595-49A2-95EA-5631249CF604}" destId="{D42EA949-47A9-4FB0-9A85-79447D681419}" srcOrd="4" destOrd="0" presId="urn:microsoft.com/office/officeart/2008/layout/VerticalCurvedList"/>
    <dgm:cxn modelId="{12AFCD08-7689-419D-9CE8-A6FFEB5FAE58}" type="presParOf" srcId="{D42EA949-47A9-4FB0-9A85-79447D681419}" destId="{DFEA9A7E-83C8-43CD-9BA9-851C42BC0205}" srcOrd="0" destOrd="0" presId="urn:microsoft.com/office/officeart/2008/layout/VerticalCurvedList"/>
    <dgm:cxn modelId="{CEB3D6D1-7B76-43EE-99D9-5CE39E8E6412}" type="presParOf" srcId="{F9C02375-7595-49A2-95EA-5631249CF604}" destId="{7FF28075-BEE3-4AE6-9228-6A9DEC3347C7}" srcOrd="5" destOrd="0" presId="urn:microsoft.com/office/officeart/2008/layout/VerticalCurvedList"/>
    <dgm:cxn modelId="{A7BD19A4-98BF-4C49-AE9C-1C249CD88826}" type="presParOf" srcId="{F9C02375-7595-49A2-95EA-5631249CF604}" destId="{AB69BD56-8461-44C6-A984-46ECFBA0AC3B}" srcOrd="6" destOrd="0" presId="urn:microsoft.com/office/officeart/2008/layout/VerticalCurvedList"/>
    <dgm:cxn modelId="{B36041AC-DAA6-479A-914B-0A4E7B0AB32E}" type="presParOf" srcId="{AB69BD56-8461-44C6-A984-46ECFBA0AC3B}" destId="{98496858-CB50-4993-B183-5113A7C98789}" srcOrd="0" destOrd="0" presId="urn:microsoft.com/office/officeart/2008/layout/VerticalCurvedList"/>
    <dgm:cxn modelId="{8A122D0C-18FB-4364-827E-B685A88D91CB}" type="presParOf" srcId="{F9C02375-7595-49A2-95EA-5631249CF604}" destId="{5F408BA5-BE32-4182-BA6E-D32542BB2790}" srcOrd="7" destOrd="0" presId="urn:microsoft.com/office/officeart/2008/layout/VerticalCurvedList"/>
    <dgm:cxn modelId="{086ECEE5-4B46-4202-A376-50CFD977B8BF}" type="presParOf" srcId="{F9C02375-7595-49A2-95EA-5631249CF604}" destId="{F80F46CF-75FB-4D50-B48D-5C42DE0B0B33}" srcOrd="8" destOrd="0" presId="urn:microsoft.com/office/officeart/2008/layout/VerticalCurvedList"/>
    <dgm:cxn modelId="{BC2B3069-4AD1-4A0F-BE8A-0270FEC7DCCE}" type="presParOf" srcId="{F80F46CF-75FB-4D50-B48D-5C42DE0B0B33}" destId="{83FF8419-01F7-434F-870F-6C30CE7AE69E}" srcOrd="0" destOrd="0" presId="urn:microsoft.com/office/officeart/2008/layout/VerticalCurvedList"/>
    <dgm:cxn modelId="{A9F3B522-F9F2-48BC-800C-F0020DC84E3E}" type="presParOf" srcId="{F9C02375-7595-49A2-95EA-5631249CF604}" destId="{F74E6D7E-FAAE-417E-999F-FF3D6AEAF48F}" srcOrd="9" destOrd="0" presId="urn:microsoft.com/office/officeart/2008/layout/VerticalCurvedList"/>
    <dgm:cxn modelId="{89B5742D-CFAC-4EAA-8498-1BEDF7214CE2}" type="presParOf" srcId="{F9C02375-7595-49A2-95EA-5631249CF604}" destId="{98400078-4D70-45B7-995C-1794E6EABE7D}" srcOrd="10" destOrd="0" presId="urn:microsoft.com/office/officeart/2008/layout/VerticalCurvedList"/>
    <dgm:cxn modelId="{7E58ABB3-D310-4D66-927D-24DA3E3CC287}" type="presParOf" srcId="{98400078-4D70-45B7-995C-1794E6EABE7D}" destId="{D7FF4D37-937D-4DC9-BDDE-CD21BDA09B8A}" srcOrd="0" destOrd="0" presId="urn:microsoft.com/office/officeart/2008/layout/VerticalCurvedList"/>
    <dgm:cxn modelId="{010D27F6-74A9-4132-BCFF-805B1FBC334C}" type="presParOf" srcId="{F9C02375-7595-49A2-95EA-5631249CF604}" destId="{2CB88857-6070-46E5-AF58-F9807605A325}" srcOrd="11" destOrd="0" presId="urn:microsoft.com/office/officeart/2008/layout/VerticalCurvedList"/>
    <dgm:cxn modelId="{8A16335C-223E-4C76-9DEB-D0AB0DF61A1A}" type="presParOf" srcId="{F9C02375-7595-49A2-95EA-5631249CF604}" destId="{B7312F1F-CF27-4C63-AF77-09DB4141518A}" srcOrd="12" destOrd="0" presId="urn:microsoft.com/office/officeart/2008/layout/VerticalCurvedList"/>
    <dgm:cxn modelId="{E6339074-46AB-41BB-9AC8-70B806D9414D}" type="presParOf" srcId="{B7312F1F-CF27-4C63-AF77-09DB4141518A}" destId="{BECB91F0-71E2-413F-8A47-E1F321322118}" srcOrd="0" destOrd="0" presId="urn:microsoft.com/office/officeart/2008/layout/VerticalCurvedList"/>
    <dgm:cxn modelId="{35C30BB5-D686-4791-A0FC-C14C19D01A47}" type="presParOf" srcId="{F9C02375-7595-49A2-95EA-5631249CF604}" destId="{A4103542-0708-4E7E-BE7C-5B160BB4E48D}" srcOrd="13" destOrd="0" presId="urn:microsoft.com/office/officeart/2008/layout/VerticalCurvedList"/>
    <dgm:cxn modelId="{DA1B394A-BD85-4716-A1EE-5F9023A4DA76}" type="presParOf" srcId="{F9C02375-7595-49A2-95EA-5631249CF604}" destId="{125E25D4-C80F-4AF9-BE4E-6D517FEBB9B4}" srcOrd="14" destOrd="0" presId="urn:microsoft.com/office/officeart/2008/layout/VerticalCurvedList"/>
    <dgm:cxn modelId="{D7BC79E9-34EF-4D23-ADB7-8DF2327CBCDB}" type="presParOf" srcId="{125E25D4-C80F-4AF9-BE4E-6D517FEBB9B4}" destId="{E8DE1841-8635-4892-A839-BF59DEB7BCC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9556C9-5CE2-4BF8-9599-B6CC9A90099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55B6BA0-DEED-449A-B9FA-66D9F4776C88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MX" b="1" dirty="0" smtClean="0"/>
            <a:t>2,383,625</a:t>
          </a:r>
          <a:r>
            <a:rPr lang="es-MX" dirty="0" smtClean="0"/>
            <a:t> correos electrónicos</a:t>
          </a:r>
          <a:endParaRPr lang="es-MX" dirty="0"/>
        </a:p>
      </dgm:t>
    </dgm:pt>
    <dgm:pt modelId="{22FF9AAC-D40C-454E-8C51-79F3CC25A069}" type="parTrans" cxnId="{7B5842CB-7E2B-4B09-8FF0-CC2C3DE73F7C}">
      <dgm:prSet/>
      <dgm:spPr/>
      <dgm:t>
        <a:bodyPr/>
        <a:lstStyle/>
        <a:p>
          <a:endParaRPr lang="es-MX"/>
        </a:p>
      </dgm:t>
    </dgm:pt>
    <dgm:pt modelId="{050CF8F7-B94B-416A-815D-E9B7EE4AD04D}" type="sibTrans" cxnId="{7B5842CB-7E2B-4B09-8FF0-CC2C3DE73F7C}">
      <dgm:prSet/>
      <dgm:spPr/>
      <dgm:t>
        <a:bodyPr/>
        <a:lstStyle/>
        <a:p>
          <a:endParaRPr lang="es-MX"/>
        </a:p>
      </dgm:t>
    </dgm:pt>
    <dgm:pt modelId="{56A7B0EA-4346-4E47-A1E8-F918531A544B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MX" b="1" dirty="0" smtClean="0"/>
            <a:t>655</a:t>
          </a:r>
          <a:r>
            <a:rPr lang="es-MX" dirty="0" smtClean="0"/>
            <a:t> horas de video por segundo</a:t>
          </a:r>
          <a:endParaRPr lang="es-MX" dirty="0"/>
        </a:p>
      </dgm:t>
    </dgm:pt>
    <dgm:pt modelId="{35C8F376-B617-4787-A2CC-5C961509E41E}" type="parTrans" cxnId="{39CE0EBE-01C4-49A2-AABB-0D0BB8F74255}">
      <dgm:prSet/>
      <dgm:spPr/>
      <dgm:t>
        <a:bodyPr/>
        <a:lstStyle/>
        <a:p>
          <a:endParaRPr lang="es-MX"/>
        </a:p>
      </dgm:t>
    </dgm:pt>
    <dgm:pt modelId="{77B5805D-0A76-4A9F-ABCF-7C0B53E4548C}" type="sibTrans" cxnId="{39CE0EBE-01C4-49A2-AABB-0D0BB8F74255}">
      <dgm:prSet/>
      <dgm:spPr/>
      <dgm:t>
        <a:bodyPr/>
        <a:lstStyle/>
        <a:p>
          <a:endParaRPr lang="es-MX"/>
        </a:p>
      </dgm:t>
    </dgm:pt>
    <dgm:pt modelId="{7DE28B78-ECAE-48E7-BA44-B35CC12D7566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MX" b="1" dirty="0" smtClean="0"/>
            <a:t>964</a:t>
          </a:r>
          <a:r>
            <a:rPr lang="es-MX" dirty="0" smtClean="0"/>
            <a:t> aplicaciones descargadas por segundo</a:t>
          </a:r>
          <a:endParaRPr lang="es-MX" dirty="0"/>
        </a:p>
      </dgm:t>
    </dgm:pt>
    <dgm:pt modelId="{5154B92F-97E7-4714-B53F-32375B02CC26}" type="parTrans" cxnId="{66FE8CFD-A3D3-45C9-966A-D755188574EC}">
      <dgm:prSet/>
      <dgm:spPr/>
      <dgm:t>
        <a:bodyPr/>
        <a:lstStyle/>
        <a:p>
          <a:endParaRPr lang="es-MX"/>
        </a:p>
      </dgm:t>
    </dgm:pt>
    <dgm:pt modelId="{4B38AF63-5648-4E6F-B882-84E914AA1003}" type="sibTrans" cxnId="{66FE8CFD-A3D3-45C9-966A-D755188574EC}">
      <dgm:prSet/>
      <dgm:spPr/>
      <dgm:t>
        <a:bodyPr/>
        <a:lstStyle/>
        <a:p>
          <a:endParaRPr lang="es-MX"/>
        </a:p>
      </dgm:t>
    </dgm:pt>
    <dgm:pt modelId="{D56658A4-1283-4C5B-ADE7-A0B56CAE78CA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MX" b="1" dirty="0" smtClean="0"/>
            <a:t>800</a:t>
          </a:r>
          <a:r>
            <a:rPr lang="es-MX" dirty="0" smtClean="0"/>
            <a:t> aplicaciones descargadas por segundo </a:t>
          </a:r>
        </a:p>
      </dgm:t>
    </dgm:pt>
    <dgm:pt modelId="{04166C57-22B5-4200-A089-ED105F0C1AF5}" type="parTrans" cxnId="{57AAB9E2-2778-48FF-963A-5CAC83C7E747}">
      <dgm:prSet/>
      <dgm:spPr/>
      <dgm:t>
        <a:bodyPr/>
        <a:lstStyle/>
        <a:p>
          <a:endParaRPr lang="es-MX"/>
        </a:p>
      </dgm:t>
    </dgm:pt>
    <dgm:pt modelId="{63C4604A-F208-49A7-9720-1B77C5EC7F3B}" type="sibTrans" cxnId="{57AAB9E2-2778-48FF-963A-5CAC83C7E747}">
      <dgm:prSet/>
      <dgm:spPr/>
      <dgm:t>
        <a:bodyPr/>
        <a:lstStyle/>
        <a:p>
          <a:endParaRPr lang="es-MX"/>
        </a:p>
      </dgm:t>
    </dgm:pt>
    <dgm:pt modelId="{39703673-29C4-4305-9726-837A5E2934E2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MX" b="1" dirty="0" smtClean="0"/>
            <a:t>2,361</a:t>
          </a:r>
          <a:r>
            <a:rPr lang="es-MX" dirty="0" smtClean="0"/>
            <a:t> dólares en ventas por segundo</a:t>
          </a:r>
          <a:endParaRPr lang="es-MX" dirty="0"/>
        </a:p>
      </dgm:t>
    </dgm:pt>
    <dgm:pt modelId="{A4AD1D61-7106-42E5-B80D-ACFAD8427FF8}" type="parTrans" cxnId="{D355A1D4-326F-46EB-99D9-B4FD979EFF8E}">
      <dgm:prSet/>
      <dgm:spPr/>
      <dgm:t>
        <a:bodyPr/>
        <a:lstStyle/>
        <a:p>
          <a:endParaRPr lang="es-MX"/>
        </a:p>
      </dgm:t>
    </dgm:pt>
    <dgm:pt modelId="{0F9CE264-C4E7-4C43-998E-EE649CC62CBF}" type="sibTrans" cxnId="{D355A1D4-326F-46EB-99D9-B4FD979EFF8E}">
      <dgm:prSet/>
      <dgm:spPr/>
      <dgm:t>
        <a:bodyPr/>
        <a:lstStyle/>
        <a:p>
          <a:endParaRPr lang="es-MX"/>
        </a:p>
      </dgm:t>
    </dgm:pt>
    <dgm:pt modelId="{77763504-33A4-4121-BB77-3D3780E3519F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MX" b="1" dirty="0" smtClean="0"/>
            <a:t>4,500</a:t>
          </a:r>
          <a:r>
            <a:rPr lang="es-MX" dirty="0" smtClean="0"/>
            <a:t> millones de publicaciones diarias </a:t>
          </a:r>
          <a:endParaRPr lang="es-MX" dirty="0"/>
        </a:p>
      </dgm:t>
    </dgm:pt>
    <dgm:pt modelId="{B71B3DB1-71E4-44A2-8926-22659533D733}" type="parTrans" cxnId="{C1A302C7-8A3B-4706-9DA6-35A28CEED4E8}">
      <dgm:prSet/>
      <dgm:spPr/>
      <dgm:t>
        <a:bodyPr/>
        <a:lstStyle/>
        <a:p>
          <a:endParaRPr lang="es-MX"/>
        </a:p>
      </dgm:t>
    </dgm:pt>
    <dgm:pt modelId="{D3FD8A6D-08E6-426A-863D-FCFF8513DC61}" type="sibTrans" cxnId="{C1A302C7-8A3B-4706-9DA6-35A28CEED4E8}">
      <dgm:prSet/>
      <dgm:spPr/>
      <dgm:t>
        <a:bodyPr/>
        <a:lstStyle/>
        <a:p>
          <a:endParaRPr lang="es-MX"/>
        </a:p>
      </dgm:t>
    </dgm:pt>
    <dgm:pt modelId="{D2204173-8664-46D6-ACE2-B4CB6552281B}" type="pres">
      <dgm:prSet presAssocID="{6D9556C9-5CE2-4BF8-9599-B6CC9A90099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F9C02375-7595-49A2-95EA-5631249CF604}" type="pres">
      <dgm:prSet presAssocID="{6D9556C9-5CE2-4BF8-9599-B6CC9A90099F}" presName="Name1" presStyleCnt="0"/>
      <dgm:spPr/>
    </dgm:pt>
    <dgm:pt modelId="{31B5ABE0-28B2-4B2C-89B9-5EF82479D8D4}" type="pres">
      <dgm:prSet presAssocID="{6D9556C9-5CE2-4BF8-9599-B6CC9A90099F}" presName="cycle" presStyleCnt="0"/>
      <dgm:spPr/>
    </dgm:pt>
    <dgm:pt modelId="{A5BBA597-B2FE-4592-A5B2-2A9886505996}" type="pres">
      <dgm:prSet presAssocID="{6D9556C9-5CE2-4BF8-9599-B6CC9A90099F}" presName="srcNode" presStyleLbl="node1" presStyleIdx="0" presStyleCnt="6"/>
      <dgm:spPr/>
    </dgm:pt>
    <dgm:pt modelId="{7220462D-F2FB-420B-AB89-A2E527DBEF38}" type="pres">
      <dgm:prSet presAssocID="{6D9556C9-5CE2-4BF8-9599-B6CC9A90099F}" presName="conn" presStyleLbl="parChTrans1D2" presStyleIdx="0" presStyleCnt="1"/>
      <dgm:spPr/>
      <dgm:t>
        <a:bodyPr/>
        <a:lstStyle/>
        <a:p>
          <a:endParaRPr lang="es-MX"/>
        </a:p>
      </dgm:t>
    </dgm:pt>
    <dgm:pt modelId="{1C24C7FC-EA2A-4BB2-9C95-D1A99926941D}" type="pres">
      <dgm:prSet presAssocID="{6D9556C9-5CE2-4BF8-9599-B6CC9A90099F}" presName="extraNode" presStyleLbl="node1" presStyleIdx="0" presStyleCnt="6"/>
      <dgm:spPr/>
    </dgm:pt>
    <dgm:pt modelId="{EF624833-162E-4865-A3EA-6D5E9CB473C5}" type="pres">
      <dgm:prSet presAssocID="{6D9556C9-5CE2-4BF8-9599-B6CC9A90099F}" presName="dstNode" presStyleLbl="node1" presStyleIdx="0" presStyleCnt="6"/>
      <dgm:spPr/>
    </dgm:pt>
    <dgm:pt modelId="{5445F139-5664-4DB2-B5C6-34365E81A821}" type="pres">
      <dgm:prSet presAssocID="{C55B6BA0-DEED-449A-B9FA-66D9F4776C88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E597AC9-5FC9-4FD9-81C7-E2554DD805F7}" type="pres">
      <dgm:prSet presAssocID="{C55B6BA0-DEED-449A-B9FA-66D9F4776C88}" presName="accent_1" presStyleCnt="0"/>
      <dgm:spPr/>
    </dgm:pt>
    <dgm:pt modelId="{528567A7-0B41-4658-9B24-E7DC6B2D3EB2}" type="pres">
      <dgm:prSet presAssocID="{C55B6BA0-DEED-449A-B9FA-66D9F4776C88}" presName="accentRepeatNode" presStyleLbl="solidFgAcc1" presStyleIdx="0" presStyleCnt="6"/>
      <dgm:spPr/>
    </dgm:pt>
    <dgm:pt modelId="{515CB7D6-D49F-4665-BA4A-4503BC93A883}" type="pres">
      <dgm:prSet presAssocID="{56A7B0EA-4346-4E47-A1E8-F918531A544B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42EA949-47A9-4FB0-9A85-79447D681419}" type="pres">
      <dgm:prSet presAssocID="{56A7B0EA-4346-4E47-A1E8-F918531A544B}" presName="accent_2" presStyleCnt="0"/>
      <dgm:spPr/>
    </dgm:pt>
    <dgm:pt modelId="{DFEA9A7E-83C8-43CD-9BA9-851C42BC0205}" type="pres">
      <dgm:prSet presAssocID="{56A7B0EA-4346-4E47-A1E8-F918531A544B}" presName="accentRepeatNode" presStyleLbl="solidFgAcc1" presStyleIdx="1" presStyleCnt="6"/>
      <dgm:spPr/>
    </dgm:pt>
    <dgm:pt modelId="{7FF28075-BEE3-4AE6-9228-6A9DEC3347C7}" type="pres">
      <dgm:prSet presAssocID="{D56658A4-1283-4C5B-ADE7-A0B56CAE78CA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B69BD56-8461-44C6-A984-46ECFBA0AC3B}" type="pres">
      <dgm:prSet presAssocID="{D56658A4-1283-4C5B-ADE7-A0B56CAE78CA}" presName="accent_3" presStyleCnt="0"/>
      <dgm:spPr/>
    </dgm:pt>
    <dgm:pt modelId="{98496858-CB50-4993-B183-5113A7C98789}" type="pres">
      <dgm:prSet presAssocID="{D56658A4-1283-4C5B-ADE7-A0B56CAE78CA}" presName="accentRepeatNode" presStyleLbl="solidFgAcc1" presStyleIdx="2" presStyleCnt="6"/>
      <dgm:spPr/>
    </dgm:pt>
    <dgm:pt modelId="{5F408BA5-BE32-4182-BA6E-D32542BB2790}" type="pres">
      <dgm:prSet presAssocID="{7DE28B78-ECAE-48E7-BA44-B35CC12D7566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80F46CF-75FB-4D50-B48D-5C42DE0B0B33}" type="pres">
      <dgm:prSet presAssocID="{7DE28B78-ECAE-48E7-BA44-B35CC12D7566}" presName="accent_4" presStyleCnt="0"/>
      <dgm:spPr/>
    </dgm:pt>
    <dgm:pt modelId="{83FF8419-01F7-434F-870F-6C30CE7AE69E}" type="pres">
      <dgm:prSet presAssocID="{7DE28B78-ECAE-48E7-BA44-B35CC12D7566}" presName="accentRepeatNode" presStyleLbl="solidFgAcc1" presStyleIdx="3" presStyleCnt="6"/>
      <dgm:spPr/>
    </dgm:pt>
    <dgm:pt modelId="{F74E6D7E-FAAE-417E-999F-FF3D6AEAF48F}" type="pres">
      <dgm:prSet presAssocID="{39703673-29C4-4305-9726-837A5E2934E2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8400078-4D70-45B7-995C-1794E6EABE7D}" type="pres">
      <dgm:prSet presAssocID="{39703673-29C4-4305-9726-837A5E2934E2}" presName="accent_5" presStyleCnt="0"/>
      <dgm:spPr/>
    </dgm:pt>
    <dgm:pt modelId="{D7FF4D37-937D-4DC9-BDDE-CD21BDA09B8A}" type="pres">
      <dgm:prSet presAssocID="{39703673-29C4-4305-9726-837A5E2934E2}" presName="accentRepeatNode" presStyleLbl="solidFgAcc1" presStyleIdx="4" presStyleCnt="6"/>
      <dgm:spPr/>
    </dgm:pt>
    <dgm:pt modelId="{2CB88857-6070-46E5-AF58-F9807605A325}" type="pres">
      <dgm:prSet presAssocID="{77763504-33A4-4121-BB77-3D3780E3519F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7312F1F-CF27-4C63-AF77-09DB4141518A}" type="pres">
      <dgm:prSet presAssocID="{77763504-33A4-4121-BB77-3D3780E3519F}" presName="accent_6" presStyleCnt="0"/>
      <dgm:spPr/>
    </dgm:pt>
    <dgm:pt modelId="{BECB91F0-71E2-413F-8A47-E1F321322118}" type="pres">
      <dgm:prSet presAssocID="{77763504-33A4-4121-BB77-3D3780E3519F}" presName="accentRepeatNode" presStyleLbl="solidFgAcc1" presStyleIdx="5" presStyleCnt="6"/>
      <dgm:spPr/>
    </dgm:pt>
  </dgm:ptLst>
  <dgm:cxnLst>
    <dgm:cxn modelId="{7A8C4802-6ECD-4067-97D5-5D8E5A511F21}" type="presOf" srcId="{D56658A4-1283-4C5B-ADE7-A0B56CAE78CA}" destId="{7FF28075-BEE3-4AE6-9228-6A9DEC3347C7}" srcOrd="0" destOrd="0" presId="urn:microsoft.com/office/officeart/2008/layout/VerticalCurvedList"/>
    <dgm:cxn modelId="{66FE8CFD-A3D3-45C9-966A-D755188574EC}" srcId="{6D9556C9-5CE2-4BF8-9599-B6CC9A90099F}" destId="{7DE28B78-ECAE-48E7-BA44-B35CC12D7566}" srcOrd="3" destOrd="0" parTransId="{5154B92F-97E7-4714-B53F-32375B02CC26}" sibTransId="{4B38AF63-5648-4E6F-B882-84E914AA1003}"/>
    <dgm:cxn modelId="{D6EB33E7-BFB9-4307-B500-3962D53F18BC}" type="presOf" srcId="{56A7B0EA-4346-4E47-A1E8-F918531A544B}" destId="{515CB7D6-D49F-4665-BA4A-4503BC93A883}" srcOrd="0" destOrd="0" presId="urn:microsoft.com/office/officeart/2008/layout/VerticalCurvedList"/>
    <dgm:cxn modelId="{D355A1D4-326F-46EB-99D9-B4FD979EFF8E}" srcId="{6D9556C9-5CE2-4BF8-9599-B6CC9A90099F}" destId="{39703673-29C4-4305-9726-837A5E2934E2}" srcOrd="4" destOrd="0" parTransId="{A4AD1D61-7106-42E5-B80D-ACFAD8427FF8}" sibTransId="{0F9CE264-C4E7-4C43-998E-EE649CC62CBF}"/>
    <dgm:cxn modelId="{E5537110-D0CC-406E-9878-2094C934FA0F}" type="presOf" srcId="{C55B6BA0-DEED-449A-B9FA-66D9F4776C88}" destId="{5445F139-5664-4DB2-B5C6-34365E81A821}" srcOrd="0" destOrd="0" presId="urn:microsoft.com/office/officeart/2008/layout/VerticalCurvedList"/>
    <dgm:cxn modelId="{57AAB9E2-2778-48FF-963A-5CAC83C7E747}" srcId="{6D9556C9-5CE2-4BF8-9599-B6CC9A90099F}" destId="{D56658A4-1283-4C5B-ADE7-A0B56CAE78CA}" srcOrd="2" destOrd="0" parTransId="{04166C57-22B5-4200-A089-ED105F0C1AF5}" sibTransId="{63C4604A-F208-49A7-9720-1B77C5EC7F3B}"/>
    <dgm:cxn modelId="{FA4B7BC4-6371-42DB-BF1B-6896530A1FB3}" type="presOf" srcId="{7DE28B78-ECAE-48E7-BA44-B35CC12D7566}" destId="{5F408BA5-BE32-4182-BA6E-D32542BB2790}" srcOrd="0" destOrd="0" presId="urn:microsoft.com/office/officeart/2008/layout/VerticalCurvedList"/>
    <dgm:cxn modelId="{39CE0EBE-01C4-49A2-AABB-0D0BB8F74255}" srcId="{6D9556C9-5CE2-4BF8-9599-B6CC9A90099F}" destId="{56A7B0EA-4346-4E47-A1E8-F918531A544B}" srcOrd="1" destOrd="0" parTransId="{35C8F376-B617-4787-A2CC-5C961509E41E}" sibTransId="{77B5805D-0A76-4A9F-ABCF-7C0B53E4548C}"/>
    <dgm:cxn modelId="{B18DF880-BE89-4078-B5C9-986D64B812C7}" type="presOf" srcId="{77763504-33A4-4121-BB77-3D3780E3519F}" destId="{2CB88857-6070-46E5-AF58-F9807605A325}" srcOrd="0" destOrd="0" presId="urn:microsoft.com/office/officeart/2008/layout/VerticalCurvedList"/>
    <dgm:cxn modelId="{8143BF93-DE42-4F29-A286-92E302E58048}" type="presOf" srcId="{050CF8F7-B94B-416A-815D-E9B7EE4AD04D}" destId="{7220462D-F2FB-420B-AB89-A2E527DBEF38}" srcOrd="0" destOrd="0" presId="urn:microsoft.com/office/officeart/2008/layout/VerticalCurvedList"/>
    <dgm:cxn modelId="{C1A302C7-8A3B-4706-9DA6-35A28CEED4E8}" srcId="{6D9556C9-5CE2-4BF8-9599-B6CC9A90099F}" destId="{77763504-33A4-4121-BB77-3D3780E3519F}" srcOrd="5" destOrd="0" parTransId="{B71B3DB1-71E4-44A2-8926-22659533D733}" sibTransId="{D3FD8A6D-08E6-426A-863D-FCFF8513DC61}"/>
    <dgm:cxn modelId="{E864CF64-3F5B-4BE6-8AC4-F2491D351752}" type="presOf" srcId="{6D9556C9-5CE2-4BF8-9599-B6CC9A90099F}" destId="{D2204173-8664-46D6-ACE2-B4CB6552281B}" srcOrd="0" destOrd="0" presId="urn:microsoft.com/office/officeart/2008/layout/VerticalCurvedList"/>
    <dgm:cxn modelId="{D7C20481-1351-46CA-B276-82B7F4096130}" type="presOf" srcId="{39703673-29C4-4305-9726-837A5E2934E2}" destId="{F74E6D7E-FAAE-417E-999F-FF3D6AEAF48F}" srcOrd="0" destOrd="0" presId="urn:microsoft.com/office/officeart/2008/layout/VerticalCurvedList"/>
    <dgm:cxn modelId="{7B5842CB-7E2B-4B09-8FF0-CC2C3DE73F7C}" srcId="{6D9556C9-5CE2-4BF8-9599-B6CC9A90099F}" destId="{C55B6BA0-DEED-449A-B9FA-66D9F4776C88}" srcOrd="0" destOrd="0" parTransId="{22FF9AAC-D40C-454E-8C51-79F3CC25A069}" sibTransId="{050CF8F7-B94B-416A-815D-E9B7EE4AD04D}"/>
    <dgm:cxn modelId="{71706F64-7493-4934-8E7C-08613B25177E}" type="presParOf" srcId="{D2204173-8664-46D6-ACE2-B4CB6552281B}" destId="{F9C02375-7595-49A2-95EA-5631249CF604}" srcOrd="0" destOrd="0" presId="urn:microsoft.com/office/officeart/2008/layout/VerticalCurvedList"/>
    <dgm:cxn modelId="{3B69E049-BDDC-4B6F-BFCB-80591120D3FE}" type="presParOf" srcId="{F9C02375-7595-49A2-95EA-5631249CF604}" destId="{31B5ABE0-28B2-4B2C-89B9-5EF82479D8D4}" srcOrd="0" destOrd="0" presId="urn:microsoft.com/office/officeart/2008/layout/VerticalCurvedList"/>
    <dgm:cxn modelId="{A8190108-97C4-4D9A-AA74-2C29DC5208E0}" type="presParOf" srcId="{31B5ABE0-28B2-4B2C-89B9-5EF82479D8D4}" destId="{A5BBA597-B2FE-4592-A5B2-2A9886505996}" srcOrd="0" destOrd="0" presId="urn:microsoft.com/office/officeart/2008/layout/VerticalCurvedList"/>
    <dgm:cxn modelId="{F51B1A42-7AD6-4756-8A5E-DF048C291BEB}" type="presParOf" srcId="{31B5ABE0-28B2-4B2C-89B9-5EF82479D8D4}" destId="{7220462D-F2FB-420B-AB89-A2E527DBEF38}" srcOrd="1" destOrd="0" presId="urn:microsoft.com/office/officeart/2008/layout/VerticalCurvedList"/>
    <dgm:cxn modelId="{6AACCDF4-1C73-45A1-83DA-FFA4A46685E8}" type="presParOf" srcId="{31B5ABE0-28B2-4B2C-89B9-5EF82479D8D4}" destId="{1C24C7FC-EA2A-4BB2-9C95-D1A99926941D}" srcOrd="2" destOrd="0" presId="urn:microsoft.com/office/officeart/2008/layout/VerticalCurvedList"/>
    <dgm:cxn modelId="{D0052C59-CC13-4287-BDE7-C6E0B3F6F08D}" type="presParOf" srcId="{31B5ABE0-28B2-4B2C-89B9-5EF82479D8D4}" destId="{EF624833-162E-4865-A3EA-6D5E9CB473C5}" srcOrd="3" destOrd="0" presId="urn:microsoft.com/office/officeart/2008/layout/VerticalCurvedList"/>
    <dgm:cxn modelId="{965EE132-15E3-456D-B1E4-89A19B529400}" type="presParOf" srcId="{F9C02375-7595-49A2-95EA-5631249CF604}" destId="{5445F139-5664-4DB2-B5C6-34365E81A821}" srcOrd="1" destOrd="0" presId="urn:microsoft.com/office/officeart/2008/layout/VerticalCurvedList"/>
    <dgm:cxn modelId="{E5A3712F-70EE-47DA-87D3-086B049CE6A4}" type="presParOf" srcId="{F9C02375-7595-49A2-95EA-5631249CF604}" destId="{0E597AC9-5FC9-4FD9-81C7-E2554DD805F7}" srcOrd="2" destOrd="0" presId="urn:microsoft.com/office/officeart/2008/layout/VerticalCurvedList"/>
    <dgm:cxn modelId="{2E7F0349-AFFE-4846-8E21-D2589506AA2F}" type="presParOf" srcId="{0E597AC9-5FC9-4FD9-81C7-E2554DD805F7}" destId="{528567A7-0B41-4658-9B24-E7DC6B2D3EB2}" srcOrd="0" destOrd="0" presId="urn:microsoft.com/office/officeart/2008/layout/VerticalCurvedList"/>
    <dgm:cxn modelId="{82AC7E0D-5735-43D2-B217-00448911BFD3}" type="presParOf" srcId="{F9C02375-7595-49A2-95EA-5631249CF604}" destId="{515CB7D6-D49F-4665-BA4A-4503BC93A883}" srcOrd="3" destOrd="0" presId="urn:microsoft.com/office/officeart/2008/layout/VerticalCurvedList"/>
    <dgm:cxn modelId="{5C2ECB72-B590-4DCD-931B-5B09B90B9134}" type="presParOf" srcId="{F9C02375-7595-49A2-95EA-5631249CF604}" destId="{D42EA949-47A9-4FB0-9A85-79447D681419}" srcOrd="4" destOrd="0" presId="urn:microsoft.com/office/officeart/2008/layout/VerticalCurvedList"/>
    <dgm:cxn modelId="{96FC8EAE-995F-4B00-86D3-02A84F6FAAA5}" type="presParOf" srcId="{D42EA949-47A9-4FB0-9A85-79447D681419}" destId="{DFEA9A7E-83C8-43CD-9BA9-851C42BC0205}" srcOrd="0" destOrd="0" presId="urn:microsoft.com/office/officeart/2008/layout/VerticalCurvedList"/>
    <dgm:cxn modelId="{1337246E-04C3-40B3-9BF8-5FAB1951D847}" type="presParOf" srcId="{F9C02375-7595-49A2-95EA-5631249CF604}" destId="{7FF28075-BEE3-4AE6-9228-6A9DEC3347C7}" srcOrd="5" destOrd="0" presId="urn:microsoft.com/office/officeart/2008/layout/VerticalCurvedList"/>
    <dgm:cxn modelId="{F6BD1D68-20F1-4A23-98DB-A9FF787DC8F7}" type="presParOf" srcId="{F9C02375-7595-49A2-95EA-5631249CF604}" destId="{AB69BD56-8461-44C6-A984-46ECFBA0AC3B}" srcOrd="6" destOrd="0" presId="urn:microsoft.com/office/officeart/2008/layout/VerticalCurvedList"/>
    <dgm:cxn modelId="{847643CA-96A4-4AD8-8118-65042107F534}" type="presParOf" srcId="{AB69BD56-8461-44C6-A984-46ECFBA0AC3B}" destId="{98496858-CB50-4993-B183-5113A7C98789}" srcOrd="0" destOrd="0" presId="urn:microsoft.com/office/officeart/2008/layout/VerticalCurvedList"/>
    <dgm:cxn modelId="{08061A22-F135-4A15-99DB-6A5E7F55AED5}" type="presParOf" srcId="{F9C02375-7595-49A2-95EA-5631249CF604}" destId="{5F408BA5-BE32-4182-BA6E-D32542BB2790}" srcOrd="7" destOrd="0" presId="urn:microsoft.com/office/officeart/2008/layout/VerticalCurvedList"/>
    <dgm:cxn modelId="{1C7FCE87-C3FE-4E38-B59B-950DBCA3E3B3}" type="presParOf" srcId="{F9C02375-7595-49A2-95EA-5631249CF604}" destId="{F80F46CF-75FB-4D50-B48D-5C42DE0B0B33}" srcOrd="8" destOrd="0" presId="urn:microsoft.com/office/officeart/2008/layout/VerticalCurvedList"/>
    <dgm:cxn modelId="{87226BE3-0F39-4E41-92E4-7985ACD3D0CF}" type="presParOf" srcId="{F80F46CF-75FB-4D50-B48D-5C42DE0B0B33}" destId="{83FF8419-01F7-434F-870F-6C30CE7AE69E}" srcOrd="0" destOrd="0" presId="urn:microsoft.com/office/officeart/2008/layout/VerticalCurvedList"/>
    <dgm:cxn modelId="{C4EAF538-5F12-4D12-A9A8-8674B376BDC4}" type="presParOf" srcId="{F9C02375-7595-49A2-95EA-5631249CF604}" destId="{F74E6D7E-FAAE-417E-999F-FF3D6AEAF48F}" srcOrd="9" destOrd="0" presId="urn:microsoft.com/office/officeart/2008/layout/VerticalCurvedList"/>
    <dgm:cxn modelId="{94C530B2-4D36-43A2-AEF6-09A01ACCF50C}" type="presParOf" srcId="{F9C02375-7595-49A2-95EA-5631249CF604}" destId="{98400078-4D70-45B7-995C-1794E6EABE7D}" srcOrd="10" destOrd="0" presId="urn:microsoft.com/office/officeart/2008/layout/VerticalCurvedList"/>
    <dgm:cxn modelId="{59E576F9-F602-4653-BE7C-3475EF937DA5}" type="presParOf" srcId="{98400078-4D70-45B7-995C-1794E6EABE7D}" destId="{D7FF4D37-937D-4DC9-BDDE-CD21BDA09B8A}" srcOrd="0" destOrd="0" presId="urn:microsoft.com/office/officeart/2008/layout/VerticalCurvedList"/>
    <dgm:cxn modelId="{90B4FB0F-B887-45AC-BAD9-463004BEF02C}" type="presParOf" srcId="{F9C02375-7595-49A2-95EA-5631249CF604}" destId="{2CB88857-6070-46E5-AF58-F9807605A325}" srcOrd="11" destOrd="0" presId="urn:microsoft.com/office/officeart/2008/layout/VerticalCurvedList"/>
    <dgm:cxn modelId="{1319584F-4DDF-4C46-A498-8AE1320D5CEF}" type="presParOf" srcId="{F9C02375-7595-49A2-95EA-5631249CF604}" destId="{B7312F1F-CF27-4C63-AF77-09DB4141518A}" srcOrd="12" destOrd="0" presId="urn:microsoft.com/office/officeart/2008/layout/VerticalCurvedList"/>
    <dgm:cxn modelId="{63341FEC-7BA5-4925-BFE6-6D88F30A8EE8}" type="presParOf" srcId="{B7312F1F-CF27-4C63-AF77-09DB4141518A}" destId="{BECB91F0-71E2-413F-8A47-E1F3213221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2F504C-A786-440C-9448-12EB6EB5FC26}" type="doc">
      <dgm:prSet loTypeId="urn:microsoft.com/office/officeart/2005/8/layout/vList6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DD4E7C4-18A1-4A53-81DE-710EA8375B50}">
      <dgm:prSet phldrT="[Texto]"/>
      <dgm:spPr>
        <a:solidFill>
          <a:srgbClr val="7030A0"/>
        </a:solidFill>
      </dgm:spPr>
      <dgm:t>
        <a:bodyPr/>
        <a:lstStyle/>
        <a:p>
          <a:r>
            <a:rPr lang="es-MX" b="1" dirty="0" smtClean="0"/>
            <a:t>Nativos digitales</a:t>
          </a:r>
          <a:endParaRPr lang="es-ES" b="1" dirty="0"/>
        </a:p>
      </dgm:t>
    </dgm:pt>
    <dgm:pt modelId="{74A4F535-BA6C-4EE4-AA0A-A831334227B2}" type="parTrans" cxnId="{86AB580E-5573-4DB3-81C0-B74B385C1CC1}">
      <dgm:prSet/>
      <dgm:spPr/>
      <dgm:t>
        <a:bodyPr/>
        <a:lstStyle/>
        <a:p>
          <a:endParaRPr lang="es-ES"/>
        </a:p>
      </dgm:t>
    </dgm:pt>
    <dgm:pt modelId="{93232361-917C-4EF8-965C-BA8FB6C1D426}" type="sibTrans" cxnId="{86AB580E-5573-4DB3-81C0-B74B385C1CC1}">
      <dgm:prSet/>
      <dgm:spPr/>
      <dgm:t>
        <a:bodyPr/>
        <a:lstStyle/>
        <a:p>
          <a:endParaRPr lang="es-ES"/>
        </a:p>
      </dgm:t>
    </dgm:pt>
    <dgm:pt modelId="{0EAD4DF2-6685-4EB5-A482-76977D58F64F}">
      <dgm:prSet phldrT="[Texto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algn="just"/>
          <a:r>
            <a:rPr lang="es-MX" dirty="0" smtClean="0"/>
            <a:t>Han crecido en la red.</a:t>
          </a:r>
          <a:endParaRPr lang="es-ES" dirty="0"/>
        </a:p>
      </dgm:t>
    </dgm:pt>
    <dgm:pt modelId="{370720C1-5C33-4C53-AC7D-BC105BDF893E}" type="parTrans" cxnId="{88B7A21B-96B4-417E-8558-1CB357315D51}">
      <dgm:prSet/>
      <dgm:spPr/>
      <dgm:t>
        <a:bodyPr/>
        <a:lstStyle/>
        <a:p>
          <a:endParaRPr lang="es-ES"/>
        </a:p>
      </dgm:t>
    </dgm:pt>
    <dgm:pt modelId="{05834C89-541A-4D96-8B56-45B3C130BCCD}" type="sibTrans" cxnId="{88B7A21B-96B4-417E-8558-1CB357315D51}">
      <dgm:prSet/>
      <dgm:spPr/>
      <dgm:t>
        <a:bodyPr/>
        <a:lstStyle/>
        <a:p>
          <a:endParaRPr lang="es-ES"/>
        </a:p>
      </dgm:t>
    </dgm:pt>
    <dgm:pt modelId="{76919893-6DB7-43B8-BFE0-CB8470DD273E}">
      <dgm:prSet phldrT="[Texto]"/>
      <dgm:spPr>
        <a:solidFill>
          <a:srgbClr val="008080"/>
        </a:solidFill>
      </dgm:spPr>
      <dgm:t>
        <a:bodyPr/>
        <a:lstStyle/>
        <a:p>
          <a:r>
            <a:rPr lang="es-MX" b="1" dirty="0" smtClean="0"/>
            <a:t>Inmigrantes digitales</a:t>
          </a:r>
          <a:endParaRPr lang="es-ES" b="1" dirty="0"/>
        </a:p>
      </dgm:t>
    </dgm:pt>
    <dgm:pt modelId="{FF75AA2F-16EA-4C61-BC05-6D8F9AA12D81}" type="parTrans" cxnId="{336A32FB-8D73-44C0-A7E1-59D6FA7031C3}">
      <dgm:prSet/>
      <dgm:spPr/>
      <dgm:t>
        <a:bodyPr/>
        <a:lstStyle/>
        <a:p>
          <a:endParaRPr lang="es-ES"/>
        </a:p>
      </dgm:t>
    </dgm:pt>
    <dgm:pt modelId="{A1F83E69-7391-4800-B00E-CF9DF2233FCA}" type="sibTrans" cxnId="{336A32FB-8D73-44C0-A7E1-59D6FA7031C3}">
      <dgm:prSet/>
      <dgm:spPr/>
      <dgm:t>
        <a:bodyPr/>
        <a:lstStyle/>
        <a:p>
          <a:endParaRPr lang="es-ES"/>
        </a:p>
      </dgm:t>
    </dgm:pt>
    <dgm:pt modelId="{2C25297A-C514-4643-81F7-2B4E4B7FF9C5}">
      <dgm:prSet phldrT="[Texto]"/>
      <dgm:spPr>
        <a:solidFill>
          <a:srgbClr val="9CE4E2">
            <a:alpha val="89804"/>
          </a:srgbClr>
        </a:solidFill>
      </dgm:spPr>
      <dgm:t>
        <a:bodyPr/>
        <a:lstStyle/>
        <a:p>
          <a:pPr algn="just"/>
          <a:r>
            <a:rPr lang="es-MX" dirty="0" smtClean="0"/>
            <a:t>Nacieron antes que los “nativos digitales”; en la era </a:t>
          </a:r>
          <a:r>
            <a:rPr lang="es-MX" dirty="0" err="1" smtClean="0"/>
            <a:t>predigital</a:t>
          </a:r>
          <a:endParaRPr lang="es-ES" dirty="0"/>
        </a:p>
      </dgm:t>
    </dgm:pt>
    <dgm:pt modelId="{682FCC99-8A75-4838-98D2-1971F5C31BF3}" type="parTrans" cxnId="{52EF2AC1-1EBF-4624-A86D-2246679EBE06}">
      <dgm:prSet/>
      <dgm:spPr/>
      <dgm:t>
        <a:bodyPr/>
        <a:lstStyle/>
        <a:p>
          <a:endParaRPr lang="es-ES"/>
        </a:p>
      </dgm:t>
    </dgm:pt>
    <dgm:pt modelId="{463976CD-2628-4B30-B1E2-46DF9E4E1849}" type="sibTrans" cxnId="{52EF2AC1-1EBF-4624-A86D-2246679EBE06}">
      <dgm:prSet/>
      <dgm:spPr/>
      <dgm:t>
        <a:bodyPr/>
        <a:lstStyle/>
        <a:p>
          <a:endParaRPr lang="es-ES"/>
        </a:p>
      </dgm:t>
    </dgm:pt>
    <dgm:pt modelId="{F7627206-DCC3-4CA9-91F5-2DC6506FB956}">
      <dgm:prSet phldrT="[Texto]"/>
      <dgm:spPr>
        <a:solidFill>
          <a:srgbClr val="9CE4E2">
            <a:alpha val="89804"/>
          </a:srgbClr>
        </a:solidFill>
      </dgm:spPr>
      <dgm:t>
        <a:bodyPr/>
        <a:lstStyle/>
        <a:p>
          <a:pPr algn="just"/>
          <a:r>
            <a:rPr lang="es-MX" dirty="0" smtClean="0"/>
            <a:t>Están atados a una lengua materna diferente a la que utilizan los nativos.</a:t>
          </a:r>
          <a:endParaRPr lang="es-ES" dirty="0"/>
        </a:p>
      </dgm:t>
    </dgm:pt>
    <dgm:pt modelId="{DBD39883-3643-435A-AEAF-F7A6E24C719E}" type="parTrans" cxnId="{FEA3FBA0-23FE-447A-8069-BBE14D79505A}">
      <dgm:prSet/>
      <dgm:spPr/>
      <dgm:t>
        <a:bodyPr/>
        <a:lstStyle/>
        <a:p>
          <a:endParaRPr lang="es-ES"/>
        </a:p>
      </dgm:t>
    </dgm:pt>
    <dgm:pt modelId="{4D60A144-97EF-4C2A-9C87-F554E0A7AB81}" type="sibTrans" cxnId="{FEA3FBA0-23FE-447A-8069-BBE14D79505A}">
      <dgm:prSet/>
      <dgm:spPr/>
      <dgm:t>
        <a:bodyPr/>
        <a:lstStyle/>
        <a:p>
          <a:endParaRPr lang="es-ES"/>
        </a:p>
      </dgm:t>
    </dgm:pt>
    <dgm:pt modelId="{82200436-12D2-4260-9EBE-FB7141262B06}">
      <dgm:prSet phldrT="[Texto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algn="just"/>
          <a:r>
            <a:rPr lang="es-MX" dirty="0" smtClean="0"/>
            <a:t>Personas nacidas desde mediados de los 90’s en adelante.</a:t>
          </a:r>
          <a:endParaRPr lang="es-ES" dirty="0"/>
        </a:p>
      </dgm:t>
    </dgm:pt>
    <dgm:pt modelId="{9F32D22B-E390-4747-A031-017BEC92BAC4}" type="parTrans" cxnId="{AB608172-66F7-4344-9C55-4028EDE7263F}">
      <dgm:prSet/>
      <dgm:spPr/>
      <dgm:t>
        <a:bodyPr/>
        <a:lstStyle/>
        <a:p>
          <a:endParaRPr lang="es-ES"/>
        </a:p>
      </dgm:t>
    </dgm:pt>
    <dgm:pt modelId="{E22A2A4C-57C6-49F1-A6E5-C0F5F5C96E2C}" type="sibTrans" cxnId="{AB608172-66F7-4344-9C55-4028EDE7263F}">
      <dgm:prSet/>
      <dgm:spPr/>
      <dgm:t>
        <a:bodyPr/>
        <a:lstStyle/>
        <a:p>
          <a:endParaRPr lang="es-ES"/>
        </a:p>
      </dgm:t>
    </dgm:pt>
    <dgm:pt modelId="{D16DCBD6-6EE3-4211-BE18-98CF0314D81A}" type="pres">
      <dgm:prSet presAssocID="{BE2F504C-A786-440C-9448-12EB6EB5FC2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8148B71-08E6-401D-BC2E-A6C28662797C}" type="pres">
      <dgm:prSet presAssocID="{9DD4E7C4-18A1-4A53-81DE-710EA8375B50}" presName="linNode" presStyleCnt="0"/>
      <dgm:spPr/>
    </dgm:pt>
    <dgm:pt modelId="{53909D23-3818-403C-9E22-9615818325A8}" type="pres">
      <dgm:prSet presAssocID="{9DD4E7C4-18A1-4A53-81DE-710EA8375B50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267D27-5F65-478E-B3AD-DE27DF460200}" type="pres">
      <dgm:prSet presAssocID="{9DD4E7C4-18A1-4A53-81DE-710EA8375B50}" presName="childShp" presStyleLbl="bgAccFollowNode1" presStyleIdx="0" presStyleCnt="2" custLinFactNeighborX="1342" custLinFactNeighborY="71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5EBBD5-235D-453A-94BB-EBA213ACA007}" type="pres">
      <dgm:prSet presAssocID="{93232361-917C-4EF8-965C-BA8FB6C1D426}" presName="spacing" presStyleCnt="0"/>
      <dgm:spPr/>
    </dgm:pt>
    <dgm:pt modelId="{0ECD890C-FCFC-41D3-91C0-51938B432089}" type="pres">
      <dgm:prSet presAssocID="{76919893-6DB7-43B8-BFE0-CB8470DD273E}" presName="linNode" presStyleCnt="0"/>
      <dgm:spPr/>
    </dgm:pt>
    <dgm:pt modelId="{3B669B31-D81A-4C94-8B85-9F4358B1BAC7}" type="pres">
      <dgm:prSet presAssocID="{76919893-6DB7-43B8-BFE0-CB8470DD273E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13DFA1-26AF-4F84-B9A8-2B248E50D9BA}" type="pres">
      <dgm:prSet presAssocID="{76919893-6DB7-43B8-BFE0-CB8470DD273E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9063131-A9C1-4F03-8D0F-18685254F75E}" type="presOf" srcId="{82200436-12D2-4260-9EBE-FB7141262B06}" destId="{DD267D27-5F65-478E-B3AD-DE27DF460200}" srcOrd="0" destOrd="1" presId="urn:microsoft.com/office/officeart/2005/8/layout/vList6"/>
    <dgm:cxn modelId="{CACE9C20-9AEE-4F36-9912-5FA6A247D03F}" type="presOf" srcId="{2C25297A-C514-4643-81F7-2B4E4B7FF9C5}" destId="{8413DFA1-26AF-4F84-B9A8-2B248E50D9BA}" srcOrd="0" destOrd="0" presId="urn:microsoft.com/office/officeart/2005/8/layout/vList6"/>
    <dgm:cxn modelId="{BF2989DF-8D70-4CE4-AF8D-5ED4A61003F8}" type="presOf" srcId="{76919893-6DB7-43B8-BFE0-CB8470DD273E}" destId="{3B669B31-D81A-4C94-8B85-9F4358B1BAC7}" srcOrd="0" destOrd="0" presId="urn:microsoft.com/office/officeart/2005/8/layout/vList6"/>
    <dgm:cxn modelId="{86AB580E-5573-4DB3-81C0-B74B385C1CC1}" srcId="{BE2F504C-A786-440C-9448-12EB6EB5FC26}" destId="{9DD4E7C4-18A1-4A53-81DE-710EA8375B50}" srcOrd="0" destOrd="0" parTransId="{74A4F535-BA6C-4EE4-AA0A-A831334227B2}" sibTransId="{93232361-917C-4EF8-965C-BA8FB6C1D426}"/>
    <dgm:cxn modelId="{1614874D-518C-4A38-80EF-4D6F6A6E445A}" type="presOf" srcId="{9DD4E7C4-18A1-4A53-81DE-710EA8375B50}" destId="{53909D23-3818-403C-9E22-9615818325A8}" srcOrd="0" destOrd="0" presId="urn:microsoft.com/office/officeart/2005/8/layout/vList6"/>
    <dgm:cxn modelId="{52EF2AC1-1EBF-4624-A86D-2246679EBE06}" srcId="{76919893-6DB7-43B8-BFE0-CB8470DD273E}" destId="{2C25297A-C514-4643-81F7-2B4E4B7FF9C5}" srcOrd="0" destOrd="0" parTransId="{682FCC99-8A75-4838-98D2-1971F5C31BF3}" sibTransId="{463976CD-2628-4B30-B1E2-46DF9E4E1849}"/>
    <dgm:cxn modelId="{AB608172-66F7-4344-9C55-4028EDE7263F}" srcId="{9DD4E7C4-18A1-4A53-81DE-710EA8375B50}" destId="{82200436-12D2-4260-9EBE-FB7141262B06}" srcOrd="1" destOrd="0" parTransId="{9F32D22B-E390-4747-A031-017BEC92BAC4}" sibTransId="{E22A2A4C-57C6-49F1-A6E5-C0F5F5C96E2C}"/>
    <dgm:cxn modelId="{0DB384F4-6840-43CE-9DF4-4EAA5A84340D}" type="presOf" srcId="{F7627206-DCC3-4CA9-91F5-2DC6506FB956}" destId="{8413DFA1-26AF-4F84-B9A8-2B248E50D9BA}" srcOrd="0" destOrd="1" presId="urn:microsoft.com/office/officeart/2005/8/layout/vList6"/>
    <dgm:cxn modelId="{88B7A21B-96B4-417E-8558-1CB357315D51}" srcId="{9DD4E7C4-18A1-4A53-81DE-710EA8375B50}" destId="{0EAD4DF2-6685-4EB5-A482-76977D58F64F}" srcOrd="0" destOrd="0" parTransId="{370720C1-5C33-4C53-AC7D-BC105BDF893E}" sibTransId="{05834C89-541A-4D96-8B56-45B3C130BCCD}"/>
    <dgm:cxn modelId="{336A32FB-8D73-44C0-A7E1-59D6FA7031C3}" srcId="{BE2F504C-A786-440C-9448-12EB6EB5FC26}" destId="{76919893-6DB7-43B8-BFE0-CB8470DD273E}" srcOrd="1" destOrd="0" parTransId="{FF75AA2F-16EA-4C61-BC05-6D8F9AA12D81}" sibTransId="{A1F83E69-7391-4800-B00E-CF9DF2233FCA}"/>
    <dgm:cxn modelId="{52AA1A98-BB21-4E3F-BCDF-E5A51D1FFB13}" type="presOf" srcId="{0EAD4DF2-6685-4EB5-A482-76977D58F64F}" destId="{DD267D27-5F65-478E-B3AD-DE27DF460200}" srcOrd="0" destOrd="0" presId="urn:microsoft.com/office/officeart/2005/8/layout/vList6"/>
    <dgm:cxn modelId="{FEA3FBA0-23FE-447A-8069-BBE14D79505A}" srcId="{76919893-6DB7-43B8-BFE0-CB8470DD273E}" destId="{F7627206-DCC3-4CA9-91F5-2DC6506FB956}" srcOrd="1" destOrd="0" parTransId="{DBD39883-3643-435A-AEAF-F7A6E24C719E}" sibTransId="{4D60A144-97EF-4C2A-9C87-F554E0A7AB81}"/>
    <dgm:cxn modelId="{CC9CB171-0E1B-4A79-8F57-82E8AC6008C5}" type="presOf" srcId="{BE2F504C-A786-440C-9448-12EB6EB5FC26}" destId="{D16DCBD6-6EE3-4211-BE18-98CF0314D81A}" srcOrd="0" destOrd="0" presId="urn:microsoft.com/office/officeart/2005/8/layout/vList6"/>
    <dgm:cxn modelId="{7296D6A2-43CC-4719-B953-09D183233A16}" type="presParOf" srcId="{D16DCBD6-6EE3-4211-BE18-98CF0314D81A}" destId="{78148B71-08E6-401D-BC2E-A6C28662797C}" srcOrd="0" destOrd="0" presId="urn:microsoft.com/office/officeart/2005/8/layout/vList6"/>
    <dgm:cxn modelId="{64722395-17A6-4B11-B615-FE139789D733}" type="presParOf" srcId="{78148B71-08E6-401D-BC2E-A6C28662797C}" destId="{53909D23-3818-403C-9E22-9615818325A8}" srcOrd="0" destOrd="0" presId="urn:microsoft.com/office/officeart/2005/8/layout/vList6"/>
    <dgm:cxn modelId="{4838E6A0-D731-4A2C-B356-E40F4691FB8F}" type="presParOf" srcId="{78148B71-08E6-401D-BC2E-A6C28662797C}" destId="{DD267D27-5F65-478E-B3AD-DE27DF460200}" srcOrd="1" destOrd="0" presId="urn:microsoft.com/office/officeart/2005/8/layout/vList6"/>
    <dgm:cxn modelId="{6AAB8E14-6032-46DE-B842-20C47FFEB3D4}" type="presParOf" srcId="{D16DCBD6-6EE3-4211-BE18-98CF0314D81A}" destId="{515EBBD5-235D-453A-94BB-EBA213ACA007}" srcOrd="1" destOrd="0" presId="urn:microsoft.com/office/officeart/2005/8/layout/vList6"/>
    <dgm:cxn modelId="{2466859C-8FA8-48E5-9FDD-74DBFB5F97C1}" type="presParOf" srcId="{D16DCBD6-6EE3-4211-BE18-98CF0314D81A}" destId="{0ECD890C-FCFC-41D3-91C0-51938B432089}" srcOrd="2" destOrd="0" presId="urn:microsoft.com/office/officeart/2005/8/layout/vList6"/>
    <dgm:cxn modelId="{4ED0791C-C35C-4CF9-A68C-C477C56130B0}" type="presParOf" srcId="{0ECD890C-FCFC-41D3-91C0-51938B432089}" destId="{3B669B31-D81A-4C94-8B85-9F4358B1BAC7}" srcOrd="0" destOrd="0" presId="urn:microsoft.com/office/officeart/2005/8/layout/vList6"/>
    <dgm:cxn modelId="{7E236715-D5E7-4F99-A6C0-D58BB2C5B1B9}" type="presParOf" srcId="{0ECD890C-FCFC-41D3-91C0-51938B432089}" destId="{8413DFA1-26AF-4F84-B9A8-2B248E50D9B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3994C4-2BDC-4997-85AF-7D497DD08DA1}" type="doc">
      <dgm:prSet loTypeId="urn:microsoft.com/office/officeart/2005/8/layout/arrow1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4B2D1E2-F494-44C9-916A-DD9C8540F8B4}">
      <dgm:prSet phldrT="[Texto]"/>
      <dgm:spPr>
        <a:solidFill>
          <a:srgbClr val="008080"/>
        </a:solidFill>
      </dgm:spPr>
      <dgm:t>
        <a:bodyPr/>
        <a:lstStyle/>
        <a:p>
          <a:r>
            <a:rPr lang="es-MX" dirty="0" smtClean="0"/>
            <a:t>Personas </a:t>
          </a:r>
          <a:r>
            <a:rPr lang="es-MX" b="1" dirty="0" smtClean="0"/>
            <a:t>con acceso </a:t>
          </a:r>
          <a:r>
            <a:rPr lang="es-MX" dirty="0" smtClean="0"/>
            <a:t>a la revolución digital de las </a:t>
          </a:r>
          <a:r>
            <a:rPr lang="es-MX" dirty="0" err="1" smtClean="0"/>
            <a:t>TIC’s</a:t>
          </a:r>
          <a:endParaRPr lang="es-ES" dirty="0"/>
        </a:p>
      </dgm:t>
    </dgm:pt>
    <dgm:pt modelId="{4D0B8273-346A-45F6-8EEC-FB71ACDE90DF}" type="parTrans" cxnId="{0A4C8CC2-587D-4838-846B-65E0B52EA57F}">
      <dgm:prSet/>
      <dgm:spPr/>
      <dgm:t>
        <a:bodyPr/>
        <a:lstStyle/>
        <a:p>
          <a:endParaRPr lang="es-ES"/>
        </a:p>
      </dgm:t>
    </dgm:pt>
    <dgm:pt modelId="{70932AEC-7CE8-41C1-BB9C-CD79CDAEA744}" type="sibTrans" cxnId="{0A4C8CC2-587D-4838-846B-65E0B52EA57F}">
      <dgm:prSet/>
      <dgm:spPr/>
      <dgm:t>
        <a:bodyPr/>
        <a:lstStyle/>
        <a:p>
          <a:endParaRPr lang="es-ES"/>
        </a:p>
      </dgm:t>
    </dgm:pt>
    <dgm:pt modelId="{DC5DD3EE-B5A0-424B-B1DF-2D5BCF6163F3}">
      <dgm:prSet phldrT="[Texto]"/>
      <dgm:spPr/>
      <dgm:t>
        <a:bodyPr/>
        <a:lstStyle/>
        <a:p>
          <a:r>
            <a:rPr lang="es-MX" dirty="0" smtClean="0"/>
            <a:t>Personas </a:t>
          </a:r>
          <a:r>
            <a:rPr lang="es-MX" b="1" dirty="0" smtClean="0"/>
            <a:t>sin acceso </a:t>
          </a:r>
          <a:r>
            <a:rPr lang="es-MX" dirty="0" smtClean="0"/>
            <a:t>a los beneficios de las nuevas tecnologías</a:t>
          </a:r>
          <a:endParaRPr lang="es-ES" dirty="0"/>
        </a:p>
      </dgm:t>
    </dgm:pt>
    <dgm:pt modelId="{915425E3-5B4F-44F2-90BE-1D088A96B7C6}" type="parTrans" cxnId="{DE2577A4-856A-499E-A987-58B1364646DA}">
      <dgm:prSet/>
      <dgm:spPr/>
      <dgm:t>
        <a:bodyPr/>
        <a:lstStyle/>
        <a:p>
          <a:endParaRPr lang="es-ES"/>
        </a:p>
      </dgm:t>
    </dgm:pt>
    <dgm:pt modelId="{B43EC4B8-D58A-44FC-A041-ED2C59E9FF06}" type="sibTrans" cxnId="{DE2577A4-856A-499E-A987-58B1364646DA}">
      <dgm:prSet/>
      <dgm:spPr/>
      <dgm:t>
        <a:bodyPr/>
        <a:lstStyle/>
        <a:p>
          <a:endParaRPr lang="es-ES"/>
        </a:p>
      </dgm:t>
    </dgm:pt>
    <dgm:pt modelId="{F70113A7-9812-4559-AFD8-280CF8EED1A3}" type="pres">
      <dgm:prSet presAssocID="{AE3994C4-2BDC-4997-85AF-7D497DD08DA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63BE81C-1339-4906-BE61-09A7BB3C24D9}" type="pres">
      <dgm:prSet presAssocID="{84B2D1E2-F494-44C9-916A-DD9C8540F8B4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646D23-CE6D-46F7-B498-0961CB4EBA38}" type="pres">
      <dgm:prSet presAssocID="{DC5DD3EE-B5A0-424B-B1DF-2D5BCF6163F3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FCE3CF8-5FEB-4461-AF86-40AB51FE30D5}" type="presOf" srcId="{AE3994C4-2BDC-4997-85AF-7D497DD08DA1}" destId="{F70113A7-9812-4559-AFD8-280CF8EED1A3}" srcOrd="0" destOrd="0" presId="urn:microsoft.com/office/officeart/2005/8/layout/arrow1"/>
    <dgm:cxn modelId="{A100BB52-6641-4022-8E54-272B10BBBD0B}" type="presOf" srcId="{84B2D1E2-F494-44C9-916A-DD9C8540F8B4}" destId="{A63BE81C-1339-4906-BE61-09A7BB3C24D9}" srcOrd="0" destOrd="0" presId="urn:microsoft.com/office/officeart/2005/8/layout/arrow1"/>
    <dgm:cxn modelId="{DE2577A4-856A-499E-A987-58B1364646DA}" srcId="{AE3994C4-2BDC-4997-85AF-7D497DD08DA1}" destId="{DC5DD3EE-B5A0-424B-B1DF-2D5BCF6163F3}" srcOrd="1" destOrd="0" parTransId="{915425E3-5B4F-44F2-90BE-1D088A96B7C6}" sibTransId="{B43EC4B8-D58A-44FC-A041-ED2C59E9FF06}"/>
    <dgm:cxn modelId="{0A4C8CC2-587D-4838-846B-65E0B52EA57F}" srcId="{AE3994C4-2BDC-4997-85AF-7D497DD08DA1}" destId="{84B2D1E2-F494-44C9-916A-DD9C8540F8B4}" srcOrd="0" destOrd="0" parTransId="{4D0B8273-346A-45F6-8EEC-FB71ACDE90DF}" sibTransId="{70932AEC-7CE8-41C1-BB9C-CD79CDAEA744}"/>
    <dgm:cxn modelId="{C4CBAA0C-7229-4E03-932E-5FA44C710013}" type="presOf" srcId="{DC5DD3EE-B5A0-424B-B1DF-2D5BCF6163F3}" destId="{0D646D23-CE6D-46F7-B498-0961CB4EBA38}" srcOrd="0" destOrd="0" presId="urn:microsoft.com/office/officeart/2005/8/layout/arrow1"/>
    <dgm:cxn modelId="{440B5069-FD7B-4943-9A24-6AA44F22785E}" type="presParOf" srcId="{F70113A7-9812-4559-AFD8-280CF8EED1A3}" destId="{A63BE81C-1339-4906-BE61-09A7BB3C24D9}" srcOrd="0" destOrd="0" presId="urn:microsoft.com/office/officeart/2005/8/layout/arrow1"/>
    <dgm:cxn modelId="{4D4FAB4E-EDF1-46E2-AAC1-6022B871F677}" type="presParOf" srcId="{F70113A7-9812-4559-AFD8-280CF8EED1A3}" destId="{0D646D23-CE6D-46F7-B498-0961CB4EBA38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7213FF-5116-499B-9B62-434A32BDF552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B887A5D-876E-478A-BCFB-6BFCB1F77C17}">
      <dgm:prSet phldrT="[Texto]"/>
      <dgm:spPr/>
      <dgm:t>
        <a:bodyPr/>
        <a:lstStyle/>
        <a:p>
          <a:r>
            <a:rPr lang="es-MX" b="1" dirty="0" smtClean="0">
              <a:solidFill>
                <a:srgbClr val="584177"/>
              </a:solidFill>
            </a:rPr>
            <a:t>Contenido</a:t>
          </a:r>
        </a:p>
      </dgm:t>
    </dgm:pt>
    <dgm:pt modelId="{7765B8F5-02E4-44E0-B0DE-57F92A0438E7}" type="parTrans" cxnId="{CC8CBA46-8E69-4C2C-B050-1CA6D50FEB7B}">
      <dgm:prSet/>
      <dgm:spPr/>
      <dgm:t>
        <a:bodyPr/>
        <a:lstStyle/>
        <a:p>
          <a:endParaRPr lang="es-MX"/>
        </a:p>
      </dgm:t>
    </dgm:pt>
    <dgm:pt modelId="{59BF7F4E-78D7-4CDE-BBED-CD157D8BCCE3}" type="sibTrans" cxnId="{CC8CBA46-8E69-4C2C-B050-1CA6D50FEB7B}">
      <dgm:prSet/>
      <dgm:spPr/>
      <dgm:t>
        <a:bodyPr/>
        <a:lstStyle/>
        <a:p>
          <a:endParaRPr lang="es-MX"/>
        </a:p>
      </dgm:t>
    </dgm:pt>
    <dgm:pt modelId="{34EA5BE6-88C6-4C5C-81A9-E98C2F9A537B}">
      <dgm:prSet phldrT="[Texto]" custT="1"/>
      <dgm:spPr/>
      <dgm:t>
        <a:bodyPr/>
        <a:lstStyle/>
        <a:p>
          <a:r>
            <a:rPr lang="es-MX" sz="1800" dirty="0" smtClean="0"/>
            <a:t>Contenido Inapropiado</a:t>
          </a:r>
        </a:p>
      </dgm:t>
    </dgm:pt>
    <dgm:pt modelId="{17FAF459-B3A3-40DE-B355-675B03786CB1}" type="parTrans" cxnId="{9B9FBCCD-22DA-4E33-A03A-555A9C1B880E}">
      <dgm:prSet/>
      <dgm:spPr/>
      <dgm:t>
        <a:bodyPr/>
        <a:lstStyle/>
        <a:p>
          <a:endParaRPr lang="es-MX"/>
        </a:p>
      </dgm:t>
    </dgm:pt>
    <dgm:pt modelId="{6A25B25E-76AB-412D-855A-3BBC49A5D091}" type="sibTrans" cxnId="{9B9FBCCD-22DA-4E33-A03A-555A9C1B880E}">
      <dgm:prSet/>
      <dgm:spPr/>
      <dgm:t>
        <a:bodyPr/>
        <a:lstStyle/>
        <a:p>
          <a:endParaRPr lang="es-MX"/>
        </a:p>
      </dgm:t>
    </dgm:pt>
    <dgm:pt modelId="{CC4893DF-7B56-4489-8FF2-E38AA5235F5B}">
      <dgm:prSet phldrT="[Texto]" custT="1"/>
      <dgm:spPr/>
      <dgm:t>
        <a:bodyPr/>
        <a:lstStyle/>
        <a:p>
          <a:r>
            <a:rPr lang="es-MX" sz="1800" dirty="0" smtClean="0"/>
            <a:t>Materiales Cuestionables</a:t>
          </a:r>
          <a:endParaRPr lang="es-MX" sz="1800" dirty="0"/>
        </a:p>
      </dgm:t>
    </dgm:pt>
    <dgm:pt modelId="{CD0B8963-1534-4364-9EE1-CFA326C43E21}" type="parTrans" cxnId="{28BF96C2-8F55-4BF1-B4C8-AC008A382A38}">
      <dgm:prSet/>
      <dgm:spPr/>
      <dgm:t>
        <a:bodyPr/>
        <a:lstStyle/>
        <a:p>
          <a:endParaRPr lang="es-MX"/>
        </a:p>
      </dgm:t>
    </dgm:pt>
    <dgm:pt modelId="{B6D1905E-0A79-46E3-A46A-8E5B75E87452}" type="sibTrans" cxnId="{28BF96C2-8F55-4BF1-B4C8-AC008A382A38}">
      <dgm:prSet/>
      <dgm:spPr/>
      <dgm:t>
        <a:bodyPr/>
        <a:lstStyle/>
        <a:p>
          <a:endParaRPr lang="es-MX"/>
        </a:p>
      </dgm:t>
    </dgm:pt>
    <dgm:pt modelId="{C5B1EAE2-B1DA-4E04-932B-41012BCC3584}">
      <dgm:prSet phldrT="[Texto]" custT="1"/>
      <dgm:spPr/>
      <dgm:t>
        <a:bodyPr/>
        <a:lstStyle/>
        <a:p>
          <a:r>
            <a:rPr lang="es-MX" sz="1800" dirty="0" smtClean="0"/>
            <a:t>Extremistas</a:t>
          </a:r>
          <a:endParaRPr lang="es-MX" sz="1800" dirty="0"/>
        </a:p>
      </dgm:t>
    </dgm:pt>
    <dgm:pt modelId="{A6F1EAAF-C586-4DF3-8438-76C9AC1CA325}" type="parTrans" cxnId="{235D4BF0-781D-4346-AD29-76A398F28D05}">
      <dgm:prSet/>
      <dgm:spPr/>
      <dgm:t>
        <a:bodyPr/>
        <a:lstStyle/>
        <a:p>
          <a:endParaRPr lang="es-MX"/>
        </a:p>
      </dgm:t>
    </dgm:pt>
    <dgm:pt modelId="{53987236-9766-47DC-8CB7-3093CC25D6B3}" type="sibTrans" cxnId="{235D4BF0-781D-4346-AD29-76A398F28D05}">
      <dgm:prSet/>
      <dgm:spPr/>
      <dgm:t>
        <a:bodyPr/>
        <a:lstStyle/>
        <a:p>
          <a:endParaRPr lang="es-MX"/>
        </a:p>
      </dgm:t>
    </dgm:pt>
    <dgm:pt modelId="{FFFAA0BE-6ADD-46FB-8972-7B4C3DD42262}">
      <dgm:prSet phldrT="[Texto]"/>
      <dgm:spPr/>
      <dgm:t>
        <a:bodyPr/>
        <a:lstStyle/>
        <a:p>
          <a:r>
            <a:rPr lang="es-MX" b="1" dirty="0" smtClean="0">
              <a:solidFill>
                <a:srgbClr val="584177"/>
              </a:solidFill>
            </a:rPr>
            <a:t>Contacto</a:t>
          </a:r>
        </a:p>
      </dgm:t>
    </dgm:pt>
    <dgm:pt modelId="{FBCF687F-8F3D-4FCE-BED7-6303F43178FC}" type="parTrans" cxnId="{60FD3419-1F18-4820-827D-6CB807148DD2}">
      <dgm:prSet/>
      <dgm:spPr/>
      <dgm:t>
        <a:bodyPr/>
        <a:lstStyle/>
        <a:p>
          <a:endParaRPr lang="es-MX"/>
        </a:p>
      </dgm:t>
    </dgm:pt>
    <dgm:pt modelId="{5E7F06EE-A7DC-4D87-8969-F178D116C47E}" type="sibTrans" cxnId="{60FD3419-1F18-4820-827D-6CB807148DD2}">
      <dgm:prSet/>
      <dgm:spPr/>
      <dgm:t>
        <a:bodyPr/>
        <a:lstStyle/>
        <a:p>
          <a:endParaRPr lang="es-MX"/>
        </a:p>
      </dgm:t>
    </dgm:pt>
    <dgm:pt modelId="{04AE8F2D-F5CE-4EF1-B3A2-E214F2F8391F}">
      <dgm:prSet phldrT="[Texto]" custT="1"/>
      <dgm:spPr/>
      <dgm:t>
        <a:bodyPr/>
        <a:lstStyle/>
        <a:p>
          <a:r>
            <a:rPr lang="es-MX" sz="1800" dirty="0" smtClean="0"/>
            <a:t>Contacto no deseado</a:t>
          </a:r>
          <a:endParaRPr lang="es-MX" sz="1800" dirty="0"/>
        </a:p>
      </dgm:t>
    </dgm:pt>
    <dgm:pt modelId="{2027D568-B640-46AC-ACF1-A9073F32E302}" type="parTrans" cxnId="{1EF7E310-F2FA-4366-98A8-550CC28AE759}">
      <dgm:prSet/>
      <dgm:spPr/>
      <dgm:t>
        <a:bodyPr/>
        <a:lstStyle/>
        <a:p>
          <a:endParaRPr lang="es-MX"/>
        </a:p>
      </dgm:t>
    </dgm:pt>
    <dgm:pt modelId="{2256BA66-9825-4FC3-88E3-61798C976973}" type="sibTrans" cxnId="{1EF7E310-F2FA-4366-98A8-550CC28AE759}">
      <dgm:prSet/>
      <dgm:spPr/>
      <dgm:t>
        <a:bodyPr/>
        <a:lstStyle/>
        <a:p>
          <a:endParaRPr lang="es-MX"/>
        </a:p>
      </dgm:t>
    </dgm:pt>
    <dgm:pt modelId="{F52D99D8-C0B6-4296-929E-C7FF1526C53B}">
      <dgm:prSet phldrT="[Texto]" custT="1"/>
      <dgm:spPr/>
      <dgm:t>
        <a:bodyPr/>
        <a:lstStyle/>
        <a:p>
          <a:pPr algn="just"/>
          <a:r>
            <a:rPr lang="es-MX" sz="1800" dirty="0" smtClean="0"/>
            <a:t>Acoso cibernético</a:t>
          </a:r>
          <a:endParaRPr lang="es-MX" sz="1800" dirty="0"/>
        </a:p>
      </dgm:t>
    </dgm:pt>
    <dgm:pt modelId="{3C24E499-D12A-4844-8C4E-7039B8B07752}" type="parTrans" cxnId="{C68E21B8-8EF6-4EF1-A2A3-C00FE2FC8C7E}">
      <dgm:prSet/>
      <dgm:spPr/>
      <dgm:t>
        <a:bodyPr/>
        <a:lstStyle/>
        <a:p>
          <a:endParaRPr lang="es-MX"/>
        </a:p>
      </dgm:t>
    </dgm:pt>
    <dgm:pt modelId="{C64A8DA2-DD01-43B1-B214-11700C91141D}" type="sibTrans" cxnId="{C68E21B8-8EF6-4EF1-A2A3-C00FE2FC8C7E}">
      <dgm:prSet/>
      <dgm:spPr/>
      <dgm:t>
        <a:bodyPr/>
        <a:lstStyle/>
        <a:p>
          <a:endParaRPr lang="es-MX"/>
        </a:p>
      </dgm:t>
    </dgm:pt>
    <dgm:pt modelId="{C7F00223-4E5C-4E9C-8D12-B057343D384A}">
      <dgm:prSet phldrT="[Texto]" custT="1"/>
      <dgm:spPr/>
      <dgm:t>
        <a:bodyPr/>
        <a:lstStyle/>
        <a:p>
          <a:pPr algn="just"/>
          <a:r>
            <a:rPr lang="es-MX" sz="1800" dirty="0" smtClean="0"/>
            <a:t>Depredadores en Línea (Pederastas, Secuestradores, Tratantes)</a:t>
          </a:r>
          <a:endParaRPr lang="es-MX" sz="1800" dirty="0"/>
        </a:p>
      </dgm:t>
    </dgm:pt>
    <dgm:pt modelId="{9B9C7AD6-1528-447E-A81B-A40ABE861373}" type="parTrans" cxnId="{E648C251-8CBE-481B-8F5C-2240F68AC10E}">
      <dgm:prSet/>
      <dgm:spPr/>
      <dgm:t>
        <a:bodyPr/>
        <a:lstStyle/>
        <a:p>
          <a:endParaRPr lang="es-MX"/>
        </a:p>
      </dgm:t>
    </dgm:pt>
    <dgm:pt modelId="{8C765E4A-1374-4B26-95F9-54E03FB8B79E}" type="sibTrans" cxnId="{E648C251-8CBE-481B-8F5C-2240F68AC10E}">
      <dgm:prSet/>
      <dgm:spPr/>
      <dgm:t>
        <a:bodyPr/>
        <a:lstStyle/>
        <a:p>
          <a:endParaRPr lang="es-MX"/>
        </a:p>
      </dgm:t>
    </dgm:pt>
    <dgm:pt modelId="{08E58A11-E6E8-4517-9043-4120535471B0}" type="pres">
      <dgm:prSet presAssocID="{7C7213FF-5116-499B-9B62-434A32BDF552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MX"/>
        </a:p>
      </dgm:t>
    </dgm:pt>
    <dgm:pt modelId="{92934324-94CC-40BC-9276-790C7110ED22}" type="pres">
      <dgm:prSet presAssocID="{1B887A5D-876E-478A-BCFB-6BFCB1F77C17}" presName="root" presStyleCnt="0">
        <dgm:presLayoutVars>
          <dgm:chMax/>
          <dgm:chPref/>
        </dgm:presLayoutVars>
      </dgm:prSet>
      <dgm:spPr/>
    </dgm:pt>
    <dgm:pt modelId="{85D2CA05-83DB-42AC-8BDF-2B9F99CBB74C}" type="pres">
      <dgm:prSet presAssocID="{1B887A5D-876E-478A-BCFB-6BFCB1F77C17}" presName="rootComposite" presStyleCnt="0">
        <dgm:presLayoutVars/>
      </dgm:prSet>
      <dgm:spPr/>
    </dgm:pt>
    <dgm:pt modelId="{F72F23E0-9E75-4D34-B547-516958F0F504}" type="pres">
      <dgm:prSet presAssocID="{1B887A5D-876E-478A-BCFB-6BFCB1F77C17}" presName="ParentAccent" presStyleLbl="alignNode1" presStyleIdx="0" presStyleCnt="2" custLinFactNeighborX="785" custLinFactNeighborY="-48525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</dgm:pt>
    <dgm:pt modelId="{CA0CA240-E3E8-4BE4-8304-A42AE874C027}" type="pres">
      <dgm:prSet presAssocID="{1B887A5D-876E-478A-BCFB-6BFCB1F77C17}" presName="ParentSmallAccent" presStyleLbl="fgAcc1" presStyleIdx="0" presStyleCnt="2" custLinFactX="100000" custLinFactY="470668" custLinFactNeighborX="188480" custLinFactNeighborY="500000"/>
      <dgm:spPr>
        <a:solidFill>
          <a:schemeClr val="bg1">
            <a:alpha val="90000"/>
          </a:schemeClr>
        </a:solidFill>
        <a:ln>
          <a:solidFill>
            <a:schemeClr val="bg1"/>
          </a:solidFill>
        </a:ln>
      </dgm:spPr>
    </dgm:pt>
    <dgm:pt modelId="{1F7569FF-AD26-46C0-A1AD-FE961762EDB3}" type="pres">
      <dgm:prSet presAssocID="{1B887A5D-876E-478A-BCFB-6BFCB1F77C17}" presName="Parent" presStyleLbl="revTx" presStyleIdx="0" presStyleCnt="8" custScaleY="6401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202F268-2585-4384-B6C3-C4871612E2B7}" type="pres">
      <dgm:prSet presAssocID="{1B887A5D-876E-478A-BCFB-6BFCB1F77C17}" presName="childShape" presStyleCnt="0">
        <dgm:presLayoutVars>
          <dgm:chMax val="0"/>
          <dgm:chPref val="0"/>
        </dgm:presLayoutVars>
      </dgm:prSet>
      <dgm:spPr/>
    </dgm:pt>
    <dgm:pt modelId="{B9A63018-954E-4D62-AB29-4AA2F85C0F28}" type="pres">
      <dgm:prSet presAssocID="{34EA5BE6-88C6-4C5C-81A9-E98C2F9A537B}" presName="childComposite" presStyleCnt="0">
        <dgm:presLayoutVars>
          <dgm:chMax val="0"/>
          <dgm:chPref val="0"/>
        </dgm:presLayoutVars>
      </dgm:prSet>
      <dgm:spPr/>
    </dgm:pt>
    <dgm:pt modelId="{9B333D39-EEB5-4C4C-BE90-7211B4D134A0}" type="pres">
      <dgm:prSet presAssocID="{34EA5BE6-88C6-4C5C-81A9-E98C2F9A537B}" presName="ChildAccent" presStyleLbl="solidFgAcc1" presStyleIdx="0" presStyleCnt="6" custLinFactY="-67539" custLinFactNeighborX="10682" custLinFactNeighborY="-100000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MX"/>
        </a:p>
      </dgm:t>
    </dgm:pt>
    <dgm:pt modelId="{CBB55821-0928-4BA0-8738-893C1847BC52}" type="pres">
      <dgm:prSet presAssocID="{34EA5BE6-88C6-4C5C-81A9-E98C2F9A537B}" presName="Child" presStyleLbl="revTx" presStyleIdx="1" presStyleCnt="8" custLinFactNeighborX="458" custLinFactNeighborY="-724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EE08CBC-EDD4-4D9C-9B69-576BF0D97BC5}" type="pres">
      <dgm:prSet presAssocID="{CC4893DF-7B56-4489-8FF2-E38AA5235F5B}" presName="childComposite" presStyleCnt="0">
        <dgm:presLayoutVars>
          <dgm:chMax val="0"/>
          <dgm:chPref val="0"/>
        </dgm:presLayoutVars>
      </dgm:prSet>
      <dgm:spPr/>
    </dgm:pt>
    <dgm:pt modelId="{1E882D9E-7332-4054-8093-1151F2E73DEF}" type="pres">
      <dgm:prSet presAssocID="{CC4893DF-7B56-4489-8FF2-E38AA5235F5B}" presName="ChildAccent" presStyleLbl="solidFgAcc1" presStyleIdx="1" presStyleCnt="6" custLinFactY="-100000" custLinFactNeighborX="10682" custLinFactNeighborY="-119822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MX"/>
        </a:p>
      </dgm:t>
    </dgm:pt>
    <dgm:pt modelId="{D051A188-43A0-4BB5-9A74-840289C2BC24}" type="pres">
      <dgm:prSet presAssocID="{CC4893DF-7B56-4489-8FF2-E38AA5235F5B}" presName="Child" presStyleLbl="revTx" presStyleIdx="2" presStyleCnt="8" custLinFactNeighborX="458" custLinFactNeighborY="-948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D38FE96-08B5-4F8E-A30A-3803AFD70626}" type="pres">
      <dgm:prSet presAssocID="{C5B1EAE2-B1DA-4E04-932B-41012BCC3584}" presName="childComposite" presStyleCnt="0">
        <dgm:presLayoutVars>
          <dgm:chMax val="0"/>
          <dgm:chPref val="0"/>
        </dgm:presLayoutVars>
      </dgm:prSet>
      <dgm:spPr/>
    </dgm:pt>
    <dgm:pt modelId="{9B9CF6DB-CAA2-4759-96D2-32DC829F057E}" type="pres">
      <dgm:prSet presAssocID="{C5B1EAE2-B1DA-4E04-932B-41012BCC3584}" presName="ChildAccent" presStyleLbl="solidFgAcc1" presStyleIdx="2" presStyleCnt="6" custLinFactY="-100000" custLinFactNeighborX="10682" custLinFactNeighborY="-172105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MX"/>
        </a:p>
      </dgm:t>
    </dgm:pt>
    <dgm:pt modelId="{0F1B337D-E3AB-4DE3-BE2D-17104F690938}" type="pres">
      <dgm:prSet presAssocID="{C5B1EAE2-B1DA-4E04-932B-41012BCC3584}" presName="Child" presStyleLbl="revTx" presStyleIdx="3" presStyleCnt="8" custLinFactY="-17272" custLinFactNeighborX="458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9E13FC7-9508-4CC2-8331-F7F23AD8A6EC}" type="pres">
      <dgm:prSet presAssocID="{FFFAA0BE-6ADD-46FB-8972-7B4C3DD42262}" presName="root" presStyleCnt="0">
        <dgm:presLayoutVars>
          <dgm:chMax/>
          <dgm:chPref/>
        </dgm:presLayoutVars>
      </dgm:prSet>
      <dgm:spPr/>
    </dgm:pt>
    <dgm:pt modelId="{2B8ACEDD-FA12-4E56-B5A5-2BAA357E3A73}" type="pres">
      <dgm:prSet presAssocID="{FFFAA0BE-6ADD-46FB-8972-7B4C3DD42262}" presName="rootComposite" presStyleCnt="0">
        <dgm:presLayoutVars/>
      </dgm:prSet>
      <dgm:spPr/>
    </dgm:pt>
    <dgm:pt modelId="{F23F93A5-56FC-4CE1-867F-E8B417F71403}" type="pres">
      <dgm:prSet presAssocID="{FFFAA0BE-6ADD-46FB-8972-7B4C3DD42262}" presName="ParentAccent" presStyleLbl="alignNode1" presStyleIdx="1" presStyleCnt="2" custLinFactNeighborX="832" custLinFactNeighborY="-48525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</dgm:pt>
    <dgm:pt modelId="{DFE75D1B-F3FA-43AD-9B16-145B50FCCE6F}" type="pres">
      <dgm:prSet presAssocID="{FFFAA0BE-6ADD-46FB-8972-7B4C3DD42262}" presName="ParentSmallAccent" presStyleLbl="fgAcc1" presStyleIdx="1" presStyleCnt="2" custLinFactX="-172344" custLinFactY="492229" custLinFactNeighborX="-200000" custLinFactNeighborY="500000"/>
      <dgm:spPr>
        <a:solidFill>
          <a:schemeClr val="bg1">
            <a:alpha val="90000"/>
          </a:schemeClr>
        </a:solidFill>
        <a:ln>
          <a:solidFill>
            <a:schemeClr val="bg1"/>
          </a:solidFill>
        </a:ln>
      </dgm:spPr>
    </dgm:pt>
    <dgm:pt modelId="{B21CD8BD-B783-4269-8809-7C5890F0365B}" type="pres">
      <dgm:prSet presAssocID="{FFFAA0BE-6ADD-46FB-8972-7B4C3DD42262}" presName="Parent" presStyleLbl="revTx" presStyleIdx="4" presStyleCnt="8" custScaleX="91701" custScaleY="6401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BF5B9C4-C75C-426E-B132-E873513857AB}" type="pres">
      <dgm:prSet presAssocID="{FFFAA0BE-6ADD-46FB-8972-7B4C3DD42262}" presName="childShape" presStyleCnt="0">
        <dgm:presLayoutVars>
          <dgm:chMax val="0"/>
          <dgm:chPref val="0"/>
        </dgm:presLayoutVars>
      </dgm:prSet>
      <dgm:spPr/>
    </dgm:pt>
    <dgm:pt modelId="{BC566833-6CBC-4B27-898D-13013C3DE365}" type="pres">
      <dgm:prSet presAssocID="{04AE8F2D-F5CE-4EF1-B3A2-E214F2F8391F}" presName="childComposite" presStyleCnt="0">
        <dgm:presLayoutVars>
          <dgm:chMax val="0"/>
          <dgm:chPref val="0"/>
        </dgm:presLayoutVars>
      </dgm:prSet>
      <dgm:spPr/>
    </dgm:pt>
    <dgm:pt modelId="{C884B604-390E-4D9C-933D-CCB0DF99425F}" type="pres">
      <dgm:prSet presAssocID="{04AE8F2D-F5CE-4EF1-B3A2-E214F2F8391F}" presName="ChildAccent" presStyleLbl="solidFgAcc1" presStyleIdx="3" presStyleCnt="6" custLinFactY="-69041" custLinFactNeighborX="21657" custLinFactNeighborY="-100000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MX"/>
        </a:p>
      </dgm:t>
    </dgm:pt>
    <dgm:pt modelId="{00386682-D9A5-4193-83DA-CBC1545F067E}" type="pres">
      <dgm:prSet presAssocID="{04AE8F2D-F5CE-4EF1-B3A2-E214F2F8391F}" presName="Child" presStyleLbl="revTx" presStyleIdx="5" presStyleCnt="8" custScaleX="83957" custLinFactNeighborX="-6726" custLinFactNeighborY="-729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E6C8101-A133-47BB-AD50-BE768AF5AF2D}" type="pres">
      <dgm:prSet presAssocID="{F52D99D8-C0B6-4296-929E-C7FF1526C53B}" presName="childComposite" presStyleCnt="0">
        <dgm:presLayoutVars>
          <dgm:chMax val="0"/>
          <dgm:chPref val="0"/>
        </dgm:presLayoutVars>
      </dgm:prSet>
      <dgm:spPr/>
    </dgm:pt>
    <dgm:pt modelId="{6B99D004-7CF2-4B50-8D32-D10017F4A129}" type="pres">
      <dgm:prSet presAssocID="{F52D99D8-C0B6-4296-929E-C7FF1526C53B}" presName="ChildAccent" presStyleLbl="solidFgAcc1" presStyleIdx="4" presStyleCnt="6" custLinFactY="-100000" custLinFactNeighborX="9598" custLinFactNeighborY="-122075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MX"/>
        </a:p>
      </dgm:t>
    </dgm:pt>
    <dgm:pt modelId="{26C35A14-10EA-4432-8500-5389D80A9FF9}" type="pres">
      <dgm:prSet presAssocID="{F52D99D8-C0B6-4296-929E-C7FF1526C53B}" presName="Child" presStyleLbl="revTx" presStyleIdx="6" presStyleCnt="8" custScaleX="82052" custLinFactNeighborX="-8631" custLinFactNeighborY="-860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FF7752C-7430-42B1-A338-503562035B1D}" type="pres">
      <dgm:prSet presAssocID="{C7F00223-4E5C-4E9C-8D12-B057343D384A}" presName="childComposite" presStyleCnt="0">
        <dgm:presLayoutVars>
          <dgm:chMax val="0"/>
          <dgm:chPref val="0"/>
        </dgm:presLayoutVars>
      </dgm:prSet>
      <dgm:spPr/>
    </dgm:pt>
    <dgm:pt modelId="{4E644734-AD57-47C0-9A26-E80A6D2BE9F3}" type="pres">
      <dgm:prSet presAssocID="{C7F00223-4E5C-4E9C-8D12-B057343D384A}" presName="ChildAccent" presStyleLbl="solidFgAcc1" presStyleIdx="5" presStyleCnt="6" custLinFactY="-100000" custLinFactNeighborX="22081" custLinFactNeighborY="-130093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MX"/>
        </a:p>
      </dgm:t>
    </dgm:pt>
    <dgm:pt modelId="{703562EF-9B20-40E3-BC69-67C4C8394BE5}" type="pres">
      <dgm:prSet presAssocID="{C7F00223-4E5C-4E9C-8D12-B057343D384A}" presName="Child" presStyleLbl="revTx" presStyleIdx="7" presStyleCnt="8" custScaleX="84024" custLinFactNeighborX="-6659" custLinFactNeighborY="-701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112DA01-C96C-484F-8B19-2A8ED313A469}" type="presOf" srcId="{FFFAA0BE-6ADD-46FB-8972-7B4C3DD42262}" destId="{B21CD8BD-B783-4269-8809-7C5890F0365B}" srcOrd="0" destOrd="0" presId="urn:microsoft.com/office/officeart/2008/layout/SquareAccentList"/>
    <dgm:cxn modelId="{9B9FBCCD-22DA-4E33-A03A-555A9C1B880E}" srcId="{1B887A5D-876E-478A-BCFB-6BFCB1F77C17}" destId="{34EA5BE6-88C6-4C5C-81A9-E98C2F9A537B}" srcOrd="0" destOrd="0" parTransId="{17FAF459-B3A3-40DE-B355-675B03786CB1}" sibTransId="{6A25B25E-76AB-412D-855A-3BBC49A5D091}"/>
    <dgm:cxn modelId="{CC8CBA46-8E69-4C2C-B050-1CA6D50FEB7B}" srcId="{7C7213FF-5116-499B-9B62-434A32BDF552}" destId="{1B887A5D-876E-478A-BCFB-6BFCB1F77C17}" srcOrd="0" destOrd="0" parTransId="{7765B8F5-02E4-44E0-B0DE-57F92A0438E7}" sibTransId="{59BF7F4E-78D7-4CDE-BBED-CD157D8BCCE3}"/>
    <dgm:cxn modelId="{C1E9F443-E3AD-4C8B-8275-31D547C240DC}" type="presOf" srcId="{1B887A5D-876E-478A-BCFB-6BFCB1F77C17}" destId="{1F7569FF-AD26-46C0-A1AD-FE961762EDB3}" srcOrd="0" destOrd="0" presId="urn:microsoft.com/office/officeart/2008/layout/SquareAccentList"/>
    <dgm:cxn modelId="{5E86E50A-D564-41D6-9F59-ACDE1579AB11}" type="presOf" srcId="{34EA5BE6-88C6-4C5C-81A9-E98C2F9A537B}" destId="{CBB55821-0928-4BA0-8738-893C1847BC52}" srcOrd="0" destOrd="0" presId="urn:microsoft.com/office/officeart/2008/layout/SquareAccentList"/>
    <dgm:cxn modelId="{C68E21B8-8EF6-4EF1-A2A3-C00FE2FC8C7E}" srcId="{FFFAA0BE-6ADD-46FB-8972-7B4C3DD42262}" destId="{F52D99D8-C0B6-4296-929E-C7FF1526C53B}" srcOrd="1" destOrd="0" parTransId="{3C24E499-D12A-4844-8C4E-7039B8B07752}" sibTransId="{C64A8DA2-DD01-43B1-B214-11700C91141D}"/>
    <dgm:cxn modelId="{28BF96C2-8F55-4BF1-B4C8-AC008A382A38}" srcId="{1B887A5D-876E-478A-BCFB-6BFCB1F77C17}" destId="{CC4893DF-7B56-4489-8FF2-E38AA5235F5B}" srcOrd="1" destOrd="0" parTransId="{CD0B8963-1534-4364-9EE1-CFA326C43E21}" sibTransId="{B6D1905E-0A79-46E3-A46A-8E5B75E87452}"/>
    <dgm:cxn modelId="{235D4BF0-781D-4346-AD29-76A398F28D05}" srcId="{1B887A5D-876E-478A-BCFB-6BFCB1F77C17}" destId="{C5B1EAE2-B1DA-4E04-932B-41012BCC3584}" srcOrd="2" destOrd="0" parTransId="{A6F1EAAF-C586-4DF3-8438-76C9AC1CA325}" sibTransId="{53987236-9766-47DC-8CB7-3093CC25D6B3}"/>
    <dgm:cxn modelId="{4BC88F52-4347-4328-B84D-8C3F43A684C4}" type="presOf" srcId="{F52D99D8-C0B6-4296-929E-C7FF1526C53B}" destId="{26C35A14-10EA-4432-8500-5389D80A9FF9}" srcOrd="0" destOrd="0" presId="urn:microsoft.com/office/officeart/2008/layout/SquareAccentList"/>
    <dgm:cxn modelId="{9FF66784-5DBD-4177-B19D-38D882E0CDA4}" type="presOf" srcId="{CC4893DF-7B56-4489-8FF2-E38AA5235F5B}" destId="{D051A188-43A0-4BB5-9A74-840289C2BC24}" srcOrd="0" destOrd="0" presId="urn:microsoft.com/office/officeart/2008/layout/SquareAccentList"/>
    <dgm:cxn modelId="{E648C251-8CBE-481B-8F5C-2240F68AC10E}" srcId="{FFFAA0BE-6ADD-46FB-8972-7B4C3DD42262}" destId="{C7F00223-4E5C-4E9C-8D12-B057343D384A}" srcOrd="2" destOrd="0" parTransId="{9B9C7AD6-1528-447E-A81B-A40ABE861373}" sibTransId="{8C765E4A-1374-4B26-95F9-54E03FB8B79E}"/>
    <dgm:cxn modelId="{1EF7E310-F2FA-4366-98A8-550CC28AE759}" srcId="{FFFAA0BE-6ADD-46FB-8972-7B4C3DD42262}" destId="{04AE8F2D-F5CE-4EF1-B3A2-E214F2F8391F}" srcOrd="0" destOrd="0" parTransId="{2027D568-B640-46AC-ACF1-A9073F32E302}" sibTransId="{2256BA66-9825-4FC3-88E3-61798C976973}"/>
    <dgm:cxn modelId="{46844C8A-89DC-4695-9D9F-03EF5C03E2D1}" type="presOf" srcId="{C5B1EAE2-B1DA-4E04-932B-41012BCC3584}" destId="{0F1B337D-E3AB-4DE3-BE2D-17104F690938}" srcOrd="0" destOrd="0" presId="urn:microsoft.com/office/officeart/2008/layout/SquareAccentList"/>
    <dgm:cxn modelId="{9122FAB5-7700-489C-A6BA-C4A8000D56D9}" type="presOf" srcId="{C7F00223-4E5C-4E9C-8D12-B057343D384A}" destId="{703562EF-9B20-40E3-BC69-67C4C8394BE5}" srcOrd="0" destOrd="0" presId="urn:microsoft.com/office/officeart/2008/layout/SquareAccentList"/>
    <dgm:cxn modelId="{0F3729F7-DB36-45FD-89D0-00F8FE20DFAB}" type="presOf" srcId="{7C7213FF-5116-499B-9B62-434A32BDF552}" destId="{08E58A11-E6E8-4517-9043-4120535471B0}" srcOrd="0" destOrd="0" presId="urn:microsoft.com/office/officeart/2008/layout/SquareAccentList"/>
    <dgm:cxn modelId="{9A4C8BC0-28E8-4E92-AC4E-E5D64F8CC5D4}" type="presOf" srcId="{04AE8F2D-F5CE-4EF1-B3A2-E214F2F8391F}" destId="{00386682-D9A5-4193-83DA-CBC1545F067E}" srcOrd="0" destOrd="0" presId="urn:microsoft.com/office/officeart/2008/layout/SquareAccentList"/>
    <dgm:cxn modelId="{60FD3419-1F18-4820-827D-6CB807148DD2}" srcId="{7C7213FF-5116-499B-9B62-434A32BDF552}" destId="{FFFAA0BE-6ADD-46FB-8972-7B4C3DD42262}" srcOrd="1" destOrd="0" parTransId="{FBCF687F-8F3D-4FCE-BED7-6303F43178FC}" sibTransId="{5E7F06EE-A7DC-4D87-8969-F178D116C47E}"/>
    <dgm:cxn modelId="{7804BC03-E448-4322-A97B-D1518858415C}" type="presParOf" srcId="{08E58A11-E6E8-4517-9043-4120535471B0}" destId="{92934324-94CC-40BC-9276-790C7110ED22}" srcOrd="0" destOrd="0" presId="urn:microsoft.com/office/officeart/2008/layout/SquareAccentList"/>
    <dgm:cxn modelId="{3C9B8C6F-7B31-4717-A387-CB6FC24E50B7}" type="presParOf" srcId="{92934324-94CC-40BC-9276-790C7110ED22}" destId="{85D2CA05-83DB-42AC-8BDF-2B9F99CBB74C}" srcOrd="0" destOrd="0" presId="urn:microsoft.com/office/officeart/2008/layout/SquareAccentList"/>
    <dgm:cxn modelId="{8F663C3A-C949-4382-A7A8-E524F5C1061E}" type="presParOf" srcId="{85D2CA05-83DB-42AC-8BDF-2B9F99CBB74C}" destId="{F72F23E0-9E75-4D34-B547-516958F0F504}" srcOrd="0" destOrd="0" presId="urn:microsoft.com/office/officeart/2008/layout/SquareAccentList"/>
    <dgm:cxn modelId="{9CA8FE40-369C-4683-BF84-D291082753B7}" type="presParOf" srcId="{85D2CA05-83DB-42AC-8BDF-2B9F99CBB74C}" destId="{CA0CA240-E3E8-4BE4-8304-A42AE874C027}" srcOrd="1" destOrd="0" presId="urn:microsoft.com/office/officeart/2008/layout/SquareAccentList"/>
    <dgm:cxn modelId="{D77DEFEE-E98C-49B8-94FF-2B100F248C84}" type="presParOf" srcId="{85D2CA05-83DB-42AC-8BDF-2B9F99CBB74C}" destId="{1F7569FF-AD26-46C0-A1AD-FE961762EDB3}" srcOrd="2" destOrd="0" presId="urn:microsoft.com/office/officeart/2008/layout/SquareAccentList"/>
    <dgm:cxn modelId="{07DCCC84-E8FC-4221-8F22-CA3609D1E159}" type="presParOf" srcId="{92934324-94CC-40BC-9276-790C7110ED22}" destId="{7202F268-2585-4384-B6C3-C4871612E2B7}" srcOrd="1" destOrd="0" presId="urn:microsoft.com/office/officeart/2008/layout/SquareAccentList"/>
    <dgm:cxn modelId="{F5B4A7BF-9FCB-4020-847C-57CC9947FD48}" type="presParOf" srcId="{7202F268-2585-4384-B6C3-C4871612E2B7}" destId="{B9A63018-954E-4D62-AB29-4AA2F85C0F28}" srcOrd="0" destOrd="0" presId="urn:microsoft.com/office/officeart/2008/layout/SquareAccentList"/>
    <dgm:cxn modelId="{6CC62B79-2F16-4A40-9A97-A6E7A21F6908}" type="presParOf" srcId="{B9A63018-954E-4D62-AB29-4AA2F85C0F28}" destId="{9B333D39-EEB5-4C4C-BE90-7211B4D134A0}" srcOrd="0" destOrd="0" presId="urn:microsoft.com/office/officeart/2008/layout/SquareAccentList"/>
    <dgm:cxn modelId="{FDE9FAAC-75CD-4879-A7B5-28C428B32AD8}" type="presParOf" srcId="{B9A63018-954E-4D62-AB29-4AA2F85C0F28}" destId="{CBB55821-0928-4BA0-8738-893C1847BC52}" srcOrd="1" destOrd="0" presId="urn:microsoft.com/office/officeart/2008/layout/SquareAccentList"/>
    <dgm:cxn modelId="{54F14422-0311-4EBA-8ED3-C01BB33102EB}" type="presParOf" srcId="{7202F268-2585-4384-B6C3-C4871612E2B7}" destId="{3EE08CBC-EDD4-4D9C-9B69-576BF0D97BC5}" srcOrd="1" destOrd="0" presId="urn:microsoft.com/office/officeart/2008/layout/SquareAccentList"/>
    <dgm:cxn modelId="{1E1F09AA-92DE-48CA-A018-F7F3DA1E3FDA}" type="presParOf" srcId="{3EE08CBC-EDD4-4D9C-9B69-576BF0D97BC5}" destId="{1E882D9E-7332-4054-8093-1151F2E73DEF}" srcOrd="0" destOrd="0" presId="urn:microsoft.com/office/officeart/2008/layout/SquareAccentList"/>
    <dgm:cxn modelId="{0BABF373-1FD8-4ADA-A3C8-DF62722A6B72}" type="presParOf" srcId="{3EE08CBC-EDD4-4D9C-9B69-576BF0D97BC5}" destId="{D051A188-43A0-4BB5-9A74-840289C2BC24}" srcOrd="1" destOrd="0" presId="urn:microsoft.com/office/officeart/2008/layout/SquareAccentList"/>
    <dgm:cxn modelId="{12791036-ED26-4F06-AD17-0434333B8437}" type="presParOf" srcId="{7202F268-2585-4384-B6C3-C4871612E2B7}" destId="{BD38FE96-08B5-4F8E-A30A-3803AFD70626}" srcOrd="2" destOrd="0" presId="urn:microsoft.com/office/officeart/2008/layout/SquareAccentList"/>
    <dgm:cxn modelId="{E0E6788E-28CE-492F-B968-71AA3FEF062B}" type="presParOf" srcId="{BD38FE96-08B5-4F8E-A30A-3803AFD70626}" destId="{9B9CF6DB-CAA2-4759-96D2-32DC829F057E}" srcOrd="0" destOrd="0" presId="urn:microsoft.com/office/officeart/2008/layout/SquareAccentList"/>
    <dgm:cxn modelId="{F13D37D8-C654-40CE-B24E-4DA9BC340A1F}" type="presParOf" srcId="{BD38FE96-08B5-4F8E-A30A-3803AFD70626}" destId="{0F1B337D-E3AB-4DE3-BE2D-17104F690938}" srcOrd="1" destOrd="0" presId="urn:microsoft.com/office/officeart/2008/layout/SquareAccentList"/>
    <dgm:cxn modelId="{5FBDED31-AF2F-43DE-9D3C-35201D252471}" type="presParOf" srcId="{08E58A11-E6E8-4517-9043-4120535471B0}" destId="{29E13FC7-9508-4CC2-8331-F7F23AD8A6EC}" srcOrd="1" destOrd="0" presId="urn:microsoft.com/office/officeart/2008/layout/SquareAccentList"/>
    <dgm:cxn modelId="{7EC0727A-7568-43F2-A5FF-7EFE58682B89}" type="presParOf" srcId="{29E13FC7-9508-4CC2-8331-F7F23AD8A6EC}" destId="{2B8ACEDD-FA12-4E56-B5A5-2BAA357E3A73}" srcOrd="0" destOrd="0" presId="urn:microsoft.com/office/officeart/2008/layout/SquareAccentList"/>
    <dgm:cxn modelId="{0FF0FD82-B052-4C91-9B91-5B239A197BEB}" type="presParOf" srcId="{2B8ACEDD-FA12-4E56-B5A5-2BAA357E3A73}" destId="{F23F93A5-56FC-4CE1-867F-E8B417F71403}" srcOrd="0" destOrd="0" presId="urn:microsoft.com/office/officeart/2008/layout/SquareAccentList"/>
    <dgm:cxn modelId="{4EAB7681-4A24-45F3-BAE4-DD672E8C9C29}" type="presParOf" srcId="{2B8ACEDD-FA12-4E56-B5A5-2BAA357E3A73}" destId="{DFE75D1B-F3FA-43AD-9B16-145B50FCCE6F}" srcOrd="1" destOrd="0" presId="urn:microsoft.com/office/officeart/2008/layout/SquareAccentList"/>
    <dgm:cxn modelId="{D460DAF8-05D8-4822-BA62-FFF41A552EA4}" type="presParOf" srcId="{2B8ACEDD-FA12-4E56-B5A5-2BAA357E3A73}" destId="{B21CD8BD-B783-4269-8809-7C5890F0365B}" srcOrd="2" destOrd="0" presId="urn:microsoft.com/office/officeart/2008/layout/SquareAccentList"/>
    <dgm:cxn modelId="{4A86C145-DC0A-41B3-A912-7DCD5EEDEB69}" type="presParOf" srcId="{29E13FC7-9508-4CC2-8331-F7F23AD8A6EC}" destId="{ABF5B9C4-C75C-426E-B132-E873513857AB}" srcOrd="1" destOrd="0" presId="urn:microsoft.com/office/officeart/2008/layout/SquareAccentList"/>
    <dgm:cxn modelId="{6859FCF7-0869-427D-8342-C89243A9ADA2}" type="presParOf" srcId="{ABF5B9C4-C75C-426E-B132-E873513857AB}" destId="{BC566833-6CBC-4B27-898D-13013C3DE365}" srcOrd="0" destOrd="0" presId="urn:microsoft.com/office/officeart/2008/layout/SquareAccentList"/>
    <dgm:cxn modelId="{C8926D15-6D08-485D-8A61-EE256FF290CF}" type="presParOf" srcId="{BC566833-6CBC-4B27-898D-13013C3DE365}" destId="{C884B604-390E-4D9C-933D-CCB0DF99425F}" srcOrd="0" destOrd="0" presId="urn:microsoft.com/office/officeart/2008/layout/SquareAccentList"/>
    <dgm:cxn modelId="{B8CCA34C-539B-49B4-ACE9-7F4F911EE249}" type="presParOf" srcId="{BC566833-6CBC-4B27-898D-13013C3DE365}" destId="{00386682-D9A5-4193-83DA-CBC1545F067E}" srcOrd="1" destOrd="0" presId="urn:microsoft.com/office/officeart/2008/layout/SquareAccentList"/>
    <dgm:cxn modelId="{009C3B83-3C4C-45A1-B778-F059ABEDBCC2}" type="presParOf" srcId="{ABF5B9C4-C75C-426E-B132-E873513857AB}" destId="{FE6C8101-A133-47BB-AD50-BE768AF5AF2D}" srcOrd="1" destOrd="0" presId="urn:microsoft.com/office/officeart/2008/layout/SquareAccentList"/>
    <dgm:cxn modelId="{09F5D52B-7342-4AA4-B181-D1C77EFED963}" type="presParOf" srcId="{FE6C8101-A133-47BB-AD50-BE768AF5AF2D}" destId="{6B99D004-7CF2-4B50-8D32-D10017F4A129}" srcOrd="0" destOrd="0" presId="urn:microsoft.com/office/officeart/2008/layout/SquareAccentList"/>
    <dgm:cxn modelId="{3AAF11A1-6F24-4641-BA62-4F817D9163A4}" type="presParOf" srcId="{FE6C8101-A133-47BB-AD50-BE768AF5AF2D}" destId="{26C35A14-10EA-4432-8500-5389D80A9FF9}" srcOrd="1" destOrd="0" presId="urn:microsoft.com/office/officeart/2008/layout/SquareAccentList"/>
    <dgm:cxn modelId="{A2C3716C-1FA3-49AC-87C7-649472885097}" type="presParOf" srcId="{ABF5B9C4-C75C-426E-B132-E873513857AB}" destId="{2FF7752C-7430-42B1-A338-503562035B1D}" srcOrd="2" destOrd="0" presId="urn:microsoft.com/office/officeart/2008/layout/SquareAccentList"/>
    <dgm:cxn modelId="{697345D4-9CC5-408D-BFC5-A6A3D65623C9}" type="presParOf" srcId="{2FF7752C-7430-42B1-A338-503562035B1D}" destId="{4E644734-AD57-47C0-9A26-E80A6D2BE9F3}" srcOrd="0" destOrd="0" presId="urn:microsoft.com/office/officeart/2008/layout/SquareAccentList"/>
    <dgm:cxn modelId="{7283631B-4661-464A-89A1-DA7042E103E3}" type="presParOf" srcId="{2FF7752C-7430-42B1-A338-503562035B1D}" destId="{703562EF-9B20-40E3-BC69-67C4C8394BE5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7213FF-5116-499B-9B62-434A32BDF552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B887A5D-876E-478A-BCFB-6BFCB1F77C17}">
      <dgm:prSet phldrT="[Texto]" custT="1"/>
      <dgm:spPr/>
      <dgm:t>
        <a:bodyPr/>
        <a:lstStyle/>
        <a:p>
          <a:r>
            <a:rPr lang="es-MX" sz="3500" b="1" dirty="0" smtClean="0">
              <a:solidFill>
                <a:srgbClr val="584177"/>
              </a:solidFill>
            </a:rPr>
            <a:t>Conducta</a:t>
          </a:r>
        </a:p>
      </dgm:t>
    </dgm:pt>
    <dgm:pt modelId="{7765B8F5-02E4-44E0-B0DE-57F92A0438E7}" type="parTrans" cxnId="{CC8CBA46-8E69-4C2C-B050-1CA6D50FEB7B}">
      <dgm:prSet/>
      <dgm:spPr/>
      <dgm:t>
        <a:bodyPr/>
        <a:lstStyle/>
        <a:p>
          <a:endParaRPr lang="es-MX"/>
        </a:p>
      </dgm:t>
    </dgm:pt>
    <dgm:pt modelId="{59BF7F4E-78D7-4CDE-BBED-CD157D8BCCE3}" type="sibTrans" cxnId="{CC8CBA46-8E69-4C2C-B050-1CA6D50FEB7B}">
      <dgm:prSet/>
      <dgm:spPr/>
      <dgm:t>
        <a:bodyPr/>
        <a:lstStyle/>
        <a:p>
          <a:endParaRPr lang="es-MX"/>
        </a:p>
      </dgm:t>
    </dgm:pt>
    <dgm:pt modelId="{34EA5BE6-88C6-4C5C-81A9-E98C2F9A537B}">
      <dgm:prSet phldrT="[Texto]" custT="1"/>
      <dgm:spPr/>
      <dgm:t>
        <a:bodyPr/>
        <a:lstStyle/>
        <a:p>
          <a:r>
            <a:rPr lang="es-MX" sz="1800" dirty="0" smtClean="0"/>
            <a:t>Reputación en línea </a:t>
          </a:r>
        </a:p>
      </dgm:t>
    </dgm:pt>
    <dgm:pt modelId="{17FAF459-B3A3-40DE-B355-675B03786CB1}" type="parTrans" cxnId="{9B9FBCCD-22DA-4E33-A03A-555A9C1B880E}">
      <dgm:prSet/>
      <dgm:spPr/>
      <dgm:t>
        <a:bodyPr/>
        <a:lstStyle/>
        <a:p>
          <a:endParaRPr lang="es-MX"/>
        </a:p>
      </dgm:t>
    </dgm:pt>
    <dgm:pt modelId="{6A25B25E-76AB-412D-855A-3BBC49A5D091}" type="sibTrans" cxnId="{9B9FBCCD-22DA-4E33-A03A-555A9C1B880E}">
      <dgm:prSet/>
      <dgm:spPr/>
      <dgm:t>
        <a:bodyPr/>
        <a:lstStyle/>
        <a:p>
          <a:endParaRPr lang="es-MX"/>
        </a:p>
      </dgm:t>
    </dgm:pt>
    <dgm:pt modelId="{C5B1EAE2-B1DA-4E04-932B-41012BCC3584}">
      <dgm:prSet phldrT="[Texto]"/>
      <dgm:spPr/>
      <dgm:t>
        <a:bodyPr/>
        <a:lstStyle/>
        <a:p>
          <a:endParaRPr lang="es-MX" dirty="0"/>
        </a:p>
      </dgm:t>
    </dgm:pt>
    <dgm:pt modelId="{A6F1EAAF-C586-4DF3-8438-76C9AC1CA325}" type="parTrans" cxnId="{235D4BF0-781D-4346-AD29-76A398F28D05}">
      <dgm:prSet/>
      <dgm:spPr/>
      <dgm:t>
        <a:bodyPr/>
        <a:lstStyle/>
        <a:p>
          <a:endParaRPr lang="es-MX"/>
        </a:p>
      </dgm:t>
    </dgm:pt>
    <dgm:pt modelId="{53987236-9766-47DC-8CB7-3093CC25D6B3}" type="sibTrans" cxnId="{235D4BF0-781D-4346-AD29-76A398F28D05}">
      <dgm:prSet/>
      <dgm:spPr/>
      <dgm:t>
        <a:bodyPr/>
        <a:lstStyle/>
        <a:p>
          <a:endParaRPr lang="es-MX"/>
        </a:p>
      </dgm:t>
    </dgm:pt>
    <dgm:pt modelId="{FFFAA0BE-6ADD-46FB-8972-7B4C3DD42262}">
      <dgm:prSet phldrT="[Texto]" custT="1"/>
      <dgm:spPr/>
      <dgm:t>
        <a:bodyPr/>
        <a:lstStyle/>
        <a:p>
          <a:r>
            <a:rPr lang="es-MX" sz="3500" b="1" dirty="0" smtClean="0">
              <a:solidFill>
                <a:srgbClr val="584177"/>
              </a:solidFill>
            </a:rPr>
            <a:t>Comercio</a:t>
          </a:r>
        </a:p>
      </dgm:t>
    </dgm:pt>
    <dgm:pt modelId="{FBCF687F-8F3D-4FCE-BED7-6303F43178FC}" type="parTrans" cxnId="{60FD3419-1F18-4820-827D-6CB807148DD2}">
      <dgm:prSet/>
      <dgm:spPr/>
      <dgm:t>
        <a:bodyPr/>
        <a:lstStyle/>
        <a:p>
          <a:endParaRPr lang="es-MX"/>
        </a:p>
      </dgm:t>
    </dgm:pt>
    <dgm:pt modelId="{5E7F06EE-A7DC-4D87-8969-F178D116C47E}" type="sibTrans" cxnId="{60FD3419-1F18-4820-827D-6CB807148DD2}">
      <dgm:prSet/>
      <dgm:spPr/>
      <dgm:t>
        <a:bodyPr/>
        <a:lstStyle/>
        <a:p>
          <a:endParaRPr lang="es-MX"/>
        </a:p>
      </dgm:t>
    </dgm:pt>
    <dgm:pt modelId="{04AE8F2D-F5CE-4EF1-B3A2-E214F2F8391F}">
      <dgm:prSet phldrT="[Texto]" custT="1"/>
      <dgm:spPr/>
      <dgm:t>
        <a:bodyPr/>
        <a:lstStyle/>
        <a:p>
          <a:r>
            <a:rPr lang="es-MX" sz="1800" dirty="0" smtClean="0"/>
            <a:t>Robo de Identidad</a:t>
          </a:r>
          <a:endParaRPr lang="es-MX" sz="1800" dirty="0"/>
        </a:p>
      </dgm:t>
    </dgm:pt>
    <dgm:pt modelId="{2027D568-B640-46AC-ACF1-A9073F32E302}" type="parTrans" cxnId="{1EF7E310-F2FA-4366-98A8-550CC28AE759}">
      <dgm:prSet/>
      <dgm:spPr/>
      <dgm:t>
        <a:bodyPr/>
        <a:lstStyle/>
        <a:p>
          <a:endParaRPr lang="es-MX"/>
        </a:p>
      </dgm:t>
    </dgm:pt>
    <dgm:pt modelId="{2256BA66-9825-4FC3-88E3-61798C976973}" type="sibTrans" cxnId="{1EF7E310-F2FA-4366-98A8-550CC28AE759}">
      <dgm:prSet/>
      <dgm:spPr/>
      <dgm:t>
        <a:bodyPr/>
        <a:lstStyle/>
        <a:p>
          <a:endParaRPr lang="es-MX"/>
        </a:p>
      </dgm:t>
    </dgm:pt>
    <dgm:pt modelId="{F52D99D8-C0B6-4296-929E-C7FF1526C53B}">
      <dgm:prSet phldrT="[Texto]"/>
      <dgm:spPr/>
      <dgm:t>
        <a:bodyPr/>
        <a:lstStyle/>
        <a:p>
          <a:endParaRPr lang="es-MX" dirty="0"/>
        </a:p>
      </dgm:t>
    </dgm:pt>
    <dgm:pt modelId="{3C24E499-D12A-4844-8C4E-7039B8B07752}" type="parTrans" cxnId="{C68E21B8-8EF6-4EF1-A2A3-C00FE2FC8C7E}">
      <dgm:prSet/>
      <dgm:spPr/>
      <dgm:t>
        <a:bodyPr/>
        <a:lstStyle/>
        <a:p>
          <a:endParaRPr lang="es-MX"/>
        </a:p>
      </dgm:t>
    </dgm:pt>
    <dgm:pt modelId="{C64A8DA2-DD01-43B1-B214-11700C91141D}" type="sibTrans" cxnId="{C68E21B8-8EF6-4EF1-A2A3-C00FE2FC8C7E}">
      <dgm:prSet/>
      <dgm:spPr/>
      <dgm:t>
        <a:bodyPr/>
        <a:lstStyle/>
        <a:p>
          <a:endParaRPr lang="es-MX"/>
        </a:p>
      </dgm:t>
    </dgm:pt>
    <dgm:pt modelId="{C7F00223-4E5C-4E9C-8D12-B057343D384A}">
      <dgm:prSet phldrT="[Texto]"/>
      <dgm:spPr/>
      <dgm:t>
        <a:bodyPr/>
        <a:lstStyle/>
        <a:p>
          <a:endParaRPr lang="es-MX" dirty="0"/>
        </a:p>
      </dgm:t>
    </dgm:pt>
    <dgm:pt modelId="{9B9C7AD6-1528-447E-A81B-A40ABE861373}" type="parTrans" cxnId="{E648C251-8CBE-481B-8F5C-2240F68AC10E}">
      <dgm:prSet/>
      <dgm:spPr/>
      <dgm:t>
        <a:bodyPr/>
        <a:lstStyle/>
        <a:p>
          <a:endParaRPr lang="es-MX"/>
        </a:p>
      </dgm:t>
    </dgm:pt>
    <dgm:pt modelId="{8C765E4A-1374-4B26-95F9-54E03FB8B79E}" type="sibTrans" cxnId="{E648C251-8CBE-481B-8F5C-2240F68AC10E}">
      <dgm:prSet/>
      <dgm:spPr/>
      <dgm:t>
        <a:bodyPr/>
        <a:lstStyle/>
        <a:p>
          <a:endParaRPr lang="es-MX"/>
        </a:p>
      </dgm:t>
    </dgm:pt>
    <dgm:pt modelId="{08E58A11-E6E8-4517-9043-4120535471B0}" type="pres">
      <dgm:prSet presAssocID="{7C7213FF-5116-499B-9B62-434A32BDF552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MX"/>
        </a:p>
      </dgm:t>
    </dgm:pt>
    <dgm:pt modelId="{92934324-94CC-40BC-9276-790C7110ED22}" type="pres">
      <dgm:prSet presAssocID="{1B887A5D-876E-478A-BCFB-6BFCB1F77C17}" presName="root" presStyleCnt="0">
        <dgm:presLayoutVars>
          <dgm:chMax/>
          <dgm:chPref/>
        </dgm:presLayoutVars>
      </dgm:prSet>
      <dgm:spPr/>
    </dgm:pt>
    <dgm:pt modelId="{85D2CA05-83DB-42AC-8BDF-2B9F99CBB74C}" type="pres">
      <dgm:prSet presAssocID="{1B887A5D-876E-478A-BCFB-6BFCB1F77C17}" presName="rootComposite" presStyleCnt="0">
        <dgm:presLayoutVars/>
      </dgm:prSet>
      <dgm:spPr/>
    </dgm:pt>
    <dgm:pt modelId="{F72F23E0-9E75-4D34-B547-516958F0F504}" type="pres">
      <dgm:prSet presAssocID="{1B887A5D-876E-478A-BCFB-6BFCB1F77C17}" presName="ParentAccent" presStyleLbl="alignNode1" presStyleIdx="0" presStyleCnt="2" custLinFactNeighborX="-745" custLinFactNeighborY="-40209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</dgm:pt>
    <dgm:pt modelId="{CA0CA240-E3E8-4BE4-8304-A42AE874C027}" type="pres">
      <dgm:prSet presAssocID="{1B887A5D-876E-478A-BCFB-6BFCB1F77C17}" presName="ParentSmallAccent" presStyleLbl="fgAcc1" presStyleIdx="0" presStyleCnt="2" custLinFactX="52870" custLinFactY="285400" custLinFactNeighborX="100000" custLinFactNeighborY="300000"/>
      <dgm:spPr>
        <a:solidFill>
          <a:schemeClr val="bg1">
            <a:alpha val="90000"/>
          </a:schemeClr>
        </a:solidFill>
        <a:ln>
          <a:solidFill>
            <a:schemeClr val="bg1"/>
          </a:solidFill>
        </a:ln>
      </dgm:spPr>
    </dgm:pt>
    <dgm:pt modelId="{1F7569FF-AD26-46C0-A1AD-FE961762EDB3}" type="pres">
      <dgm:prSet presAssocID="{1B887A5D-876E-478A-BCFB-6BFCB1F77C17}" presName="Parent" presStyleLbl="revTx" presStyleIdx="0" presStyleCnt="7" custScaleY="6401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202F268-2585-4384-B6C3-C4871612E2B7}" type="pres">
      <dgm:prSet presAssocID="{1B887A5D-876E-478A-BCFB-6BFCB1F77C17}" presName="childShape" presStyleCnt="0">
        <dgm:presLayoutVars>
          <dgm:chMax val="0"/>
          <dgm:chPref val="0"/>
        </dgm:presLayoutVars>
      </dgm:prSet>
      <dgm:spPr/>
    </dgm:pt>
    <dgm:pt modelId="{B9A63018-954E-4D62-AB29-4AA2F85C0F28}" type="pres">
      <dgm:prSet presAssocID="{34EA5BE6-88C6-4C5C-81A9-E98C2F9A537B}" presName="childComposite" presStyleCnt="0">
        <dgm:presLayoutVars>
          <dgm:chMax val="0"/>
          <dgm:chPref val="0"/>
        </dgm:presLayoutVars>
      </dgm:prSet>
      <dgm:spPr/>
    </dgm:pt>
    <dgm:pt modelId="{9B333D39-EEB5-4C4C-BE90-7211B4D134A0}" type="pres">
      <dgm:prSet presAssocID="{34EA5BE6-88C6-4C5C-81A9-E98C2F9A537B}" presName="ChildAccent" presStyleLbl="solidFgAcc1" presStyleIdx="0" presStyleCnt="5" custLinFactY="-59068" custLinFactNeighborX="14882" custLinFactNeighborY="-100000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MX"/>
        </a:p>
      </dgm:t>
    </dgm:pt>
    <dgm:pt modelId="{CBB55821-0928-4BA0-8738-893C1847BC52}" type="pres">
      <dgm:prSet presAssocID="{34EA5BE6-88C6-4C5C-81A9-E98C2F9A537B}" presName="Child" presStyleLbl="revTx" presStyleIdx="1" presStyleCnt="7" custLinFactNeighborX="2451" custLinFactNeighborY="-723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D38FE96-08B5-4F8E-A30A-3803AFD70626}" type="pres">
      <dgm:prSet presAssocID="{C5B1EAE2-B1DA-4E04-932B-41012BCC3584}" presName="childComposite" presStyleCnt="0">
        <dgm:presLayoutVars>
          <dgm:chMax val="0"/>
          <dgm:chPref val="0"/>
        </dgm:presLayoutVars>
      </dgm:prSet>
      <dgm:spPr/>
    </dgm:pt>
    <dgm:pt modelId="{9B9CF6DB-CAA2-4759-96D2-32DC829F057E}" type="pres">
      <dgm:prSet presAssocID="{C5B1EAE2-B1DA-4E04-932B-41012BCC3584}" presName="ChildAccent" presStyleLbl="solidFgAcc1" presStyleIdx="1" presStyleCnt="5" custFlipVert="0" custFlipHor="0" custScaleX="20273" custScaleY="42395"/>
      <dgm:spPr>
        <a:ln>
          <a:solidFill>
            <a:schemeClr val="bg1"/>
          </a:solidFill>
        </a:ln>
      </dgm:spPr>
    </dgm:pt>
    <dgm:pt modelId="{0F1B337D-E3AB-4DE3-BE2D-17104F690938}" type="pres">
      <dgm:prSet presAssocID="{C5B1EAE2-B1DA-4E04-932B-41012BCC3584}" presName="Child" presStyleLbl="revTx" presStyleIdx="2" presStyleCnt="7" custLinFactNeighborX="3597" custLinFactNeighborY="-47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9E13FC7-9508-4CC2-8331-F7F23AD8A6EC}" type="pres">
      <dgm:prSet presAssocID="{FFFAA0BE-6ADD-46FB-8972-7B4C3DD42262}" presName="root" presStyleCnt="0">
        <dgm:presLayoutVars>
          <dgm:chMax/>
          <dgm:chPref/>
        </dgm:presLayoutVars>
      </dgm:prSet>
      <dgm:spPr/>
    </dgm:pt>
    <dgm:pt modelId="{2B8ACEDD-FA12-4E56-B5A5-2BAA357E3A73}" type="pres">
      <dgm:prSet presAssocID="{FFFAA0BE-6ADD-46FB-8972-7B4C3DD42262}" presName="rootComposite" presStyleCnt="0">
        <dgm:presLayoutVars/>
      </dgm:prSet>
      <dgm:spPr/>
    </dgm:pt>
    <dgm:pt modelId="{F23F93A5-56FC-4CE1-867F-E8B417F71403}" type="pres">
      <dgm:prSet presAssocID="{FFFAA0BE-6ADD-46FB-8972-7B4C3DD42262}" presName="ParentAccent" presStyleLbl="alignNode1" presStyleIdx="1" presStyleCnt="2" custLinFactNeighborX="8688" custLinFactNeighborY="-40209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</dgm:pt>
    <dgm:pt modelId="{DFE75D1B-F3FA-43AD-9B16-145B50FCCE6F}" type="pres">
      <dgm:prSet presAssocID="{FFFAA0BE-6ADD-46FB-8972-7B4C3DD42262}" presName="ParentSmallAccent" presStyleLbl="fgAcc1" presStyleIdx="1" presStyleCnt="2" custLinFactY="217595" custLinFactNeighborX="36192" custLinFactNeighborY="300000"/>
      <dgm:spPr>
        <a:solidFill>
          <a:schemeClr val="bg1">
            <a:alpha val="90000"/>
          </a:schemeClr>
        </a:solidFill>
        <a:ln>
          <a:solidFill>
            <a:schemeClr val="bg1"/>
          </a:solidFill>
        </a:ln>
      </dgm:spPr>
    </dgm:pt>
    <dgm:pt modelId="{B21CD8BD-B783-4269-8809-7C5890F0365B}" type="pres">
      <dgm:prSet presAssocID="{FFFAA0BE-6ADD-46FB-8972-7B4C3DD42262}" presName="Parent" presStyleLbl="revTx" presStyleIdx="3" presStyleCnt="7" custScaleX="91701" custScaleY="64013" custLinFactNeighborX="887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BF5B9C4-C75C-426E-B132-E873513857AB}" type="pres">
      <dgm:prSet presAssocID="{FFFAA0BE-6ADD-46FB-8972-7B4C3DD42262}" presName="childShape" presStyleCnt="0">
        <dgm:presLayoutVars>
          <dgm:chMax val="0"/>
          <dgm:chPref val="0"/>
        </dgm:presLayoutVars>
      </dgm:prSet>
      <dgm:spPr/>
    </dgm:pt>
    <dgm:pt modelId="{BC566833-6CBC-4B27-898D-13013C3DE365}" type="pres">
      <dgm:prSet presAssocID="{04AE8F2D-F5CE-4EF1-B3A2-E214F2F8391F}" presName="childComposite" presStyleCnt="0">
        <dgm:presLayoutVars>
          <dgm:chMax val="0"/>
          <dgm:chPref val="0"/>
        </dgm:presLayoutVars>
      </dgm:prSet>
      <dgm:spPr/>
    </dgm:pt>
    <dgm:pt modelId="{C884B604-390E-4D9C-933D-CCB0DF99425F}" type="pres">
      <dgm:prSet presAssocID="{04AE8F2D-F5CE-4EF1-B3A2-E214F2F8391F}" presName="ChildAccent" presStyleLbl="solidFgAcc1" presStyleIdx="2" presStyleCnt="5" custLinFactY="-61605" custLinFactNeighborX="-66617" custLinFactNeighborY="-100000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MX"/>
        </a:p>
      </dgm:t>
    </dgm:pt>
    <dgm:pt modelId="{00386682-D9A5-4193-83DA-CBC1545F067E}" type="pres">
      <dgm:prSet presAssocID="{04AE8F2D-F5CE-4EF1-B3A2-E214F2F8391F}" presName="Child" presStyleLbl="revTx" presStyleIdx="4" presStyleCnt="7" custScaleX="68586" custLinFactNeighborX="-22689" custLinFactNeighborY="-723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E6C8101-A133-47BB-AD50-BE768AF5AF2D}" type="pres">
      <dgm:prSet presAssocID="{F52D99D8-C0B6-4296-929E-C7FF1526C53B}" presName="childComposite" presStyleCnt="0">
        <dgm:presLayoutVars>
          <dgm:chMax val="0"/>
          <dgm:chPref val="0"/>
        </dgm:presLayoutVars>
      </dgm:prSet>
      <dgm:spPr/>
    </dgm:pt>
    <dgm:pt modelId="{6B99D004-7CF2-4B50-8D32-D10017F4A129}" type="pres">
      <dgm:prSet presAssocID="{F52D99D8-C0B6-4296-929E-C7FF1526C53B}" presName="ChildAccent" presStyleLbl="solidFgAcc1" presStyleIdx="3" presStyleCnt="5" custLinFactNeighborX="-4446" custLinFactNeighborY="-58264"/>
      <dgm:spPr>
        <a:ln>
          <a:solidFill>
            <a:schemeClr val="bg1"/>
          </a:solidFill>
        </a:ln>
      </dgm:spPr>
    </dgm:pt>
    <dgm:pt modelId="{26C35A14-10EA-4432-8500-5389D80A9FF9}" type="pres">
      <dgm:prSet presAssocID="{F52D99D8-C0B6-4296-929E-C7FF1526C53B}" presName="Child" presStyleLbl="revTx" presStyleIdx="5" presStyleCnt="7" custScaleX="101666" custLinFactNeighborX="8291" custLinFactNeighborY="-137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FF7752C-7430-42B1-A338-503562035B1D}" type="pres">
      <dgm:prSet presAssocID="{C7F00223-4E5C-4E9C-8D12-B057343D384A}" presName="childComposite" presStyleCnt="0">
        <dgm:presLayoutVars>
          <dgm:chMax val="0"/>
          <dgm:chPref val="0"/>
        </dgm:presLayoutVars>
      </dgm:prSet>
      <dgm:spPr/>
    </dgm:pt>
    <dgm:pt modelId="{4E644734-AD57-47C0-9A26-E80A6D2BE9F3}" type="pres">
      <dgm:prSet presAssocID="{C7F00223-4E5C-4E9C-8D12-B057343D384A}" presName="ChildAccent" presStyleLbl="solidFgAcc1" presStyleIdx="4" presStyleCnt="5" custLinFactNeighborX="-5526" custLinFactNeighborY="-65343"/>
      <dgm:spPr>
        <a:ln>
          <a:solidFill>
            <a:schemeClr val="bg1"/>
          </a:solidFill>
        </a:ln>
      </dgm:spPr>
    </dgm:pt>
    <dgm:pt modelId="{703562EF-9B20-40E3-BC69-67C4C8394BE5}" type="pres">
      <dgm:prSet presAssocID="{C7F00223-4E5C-4E9C-8D12-B057343D384A}" presName="Child" presStyleLbl="revTx" presStyleIdx="6" presStyleCnt="7" custLinFactNeighborX="-587" custLinFactNeighborY="-91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C8CBA46-8E69-4C2C-B050-1CA6D50FEB7B}" srcId="{7C7213FF-5116-499B-9B62-434A32BDF552}" destId="{1B887A5D-876E-478A-BCFB-6BFCB1F77C17}" srcOrd="0" destOrd="0" parTransId="{7765B8F5-02E4-44E0-B0DE-57F92A0438E7}" sibTransId="{59BF7F4E-78D7-4CDE-BBED-CD157D8BCCE3}"/>
    <dgm:cxn modelId="{C68E21B8-8EF6-4EF1-A2A3-C00FE2FC8C7E}" srcId="{FFFAA0BE-6ADD-46FB-8972-7B4C3DD42262}" destId="{F52D99D8-C0B6-4296-929E-C7FF1526C53B}" srcOrd="1" destOrd="0" parTransId="{3C24E499-D12A-4844-8C4E-7039B8B07752}" sibTransId="{C64A8DA2-DD01-43B1-B214-11700C91141D}"/>
    <dgm:cxn modelId="{2BADC5B6-5986-4049-9AAE-030873175F29}" type="presOf" srcId="{C7F00223-4E5C-4E9C-8D12-B057343D384A}" destId="{703562EF-9B20-40E3-BC69-67C4C8394BE5}" srcOrd="0" destOrd="0" presId="urn:microsoft.com/office/officeart/2008/layout/SquareAccentList"/>
    <dgm:cxn modelId="{1EF7E310-F2FA-4366-98A8-550CC28AE759}" srcId="{FFFAA0BE-6ADD-46FB-8972-7B4C3DD42262}" destId="{04AE8F2D-F5CE-4EF1-B3A2-E214F2F8391F}" srcOrd="0" destOrd="0" parTransId="{2027D568-B640-46AC-ACF1-A9073F32E302}" sibTransId="{2256BA66-9825-4FC3-88E3-61798C976973}"/>
    <dgm:cxn modelId="{235D4BF0-781D-4346-AD29-76A398F28D05}" srcId="{1B887A5D-876E-478A-BCFB-6BFCB1F77C17}" destId="{C5B1EAE2-B1DA-4E04-932B-41012BCC3584}" srcOrd="1" destOrd="0" parTransId="{A6F1EAAF-C586-4DF3-8438-76C9AC1CA325}" sibTransId="{53987236-9766-47DC-8CB7-3093CC25D6B3}"/>
    <dgm:cxn modelId="{80C924B0-41F2-4022-B9A1-47E8F3D4D25A}" type="presOf" srcId="{F52D99D8-C0B6-4296-929E-C7FF1526C53B}" destId="{26C35A14-10EA-4432-8500-5389D80A9FF9}" srcOrd="0" destOrd="0" presId="urn:microsoft.com/office/officeart/2008/layout/SquareAccentList"/>
    <dgm:cxn modelId="{B27ECE66-3401-4F69-B4E0-ECDBF9EDBCB3}" type="presOf" srcId="{1B887A5D-876E-478A-BCFB-6BFCB1F77C17}" destId="{1F7569FF-AD26-46C0-A1AD-FE961762EDB3}" srcOrd="0" destOrd="0" presId="urn:microsoft.com/office/officeart/2008/layout/SquareAccentList"/>
    <dgm:cxn modelId="{02273522-47D9-479A-AD87-33633F9304F8}" type="presOf" srcId="{FFFAA0BE-6ADD-46FB-8972-7B4C3DD42262}" destId="{B21CD8BD-B783-4269-8809-7C5890F0365B}" srcOrd="0" destOrd="0" presId="urn:microsoft.com/office/officeart/2008/layout/SquareAccentList"/>
    <dgm:cxn modelId="{D68439FE-0FEC-4021-8260-2A2AD8FD5C76}" type="presOf" srcId="{C5B1EAE2-B1DA-4E04-932B-41012BCC3584}" destId="{0F1B337D-E3AB-4DE3-BE2D-17104F690938}" srcOrd="0" destOrd="0" presId="urn:microsoft.com/office/officeart/2008/layout/SquareAccentList"/>
    <dgm:cxn modelId="{5FC9EF79-6755-4FEB-8C44-CE8392AFB425}" type="presOf" srcId="{04AE8F2D-F5CE-4EF1-B3A2-E214F2F8391F}" destId="{00386682-D9A5-4193-83DA-CBC1545F067E}" srcOrd="0" destOrd="0" presId="urn:microsoft.com/office/officeart/2008/layout/SquareAccentList"/>
    <dgm:cxn modelId="{E648C251-8CBE-481B-8F5C-2240F68AC10E}" srcId="{FFFAA0BE-6ADD-46FB-8972-7B4C3DD42262}" destId="{C7F00223-4E5C-4E9C-8D12-B057343D384A}" srcOrd="2" destOrd="0" parTransId="{9B9C7AD6-1528-447E-A81B-A40ABE861373}" sibTransId="{8C765E4A-1374-4B26-95F9-54E03FB8B79E}"/>
    <dgm:cxn modelId="{60FD3419-1F18-4820-827D-6CB807148DD2}" srcId="{7C7213FF-5116-499B-9B62-434A32BDF552}" destId="{FFFAA0BE-6ADD-46FB-8972-7B4C3DD42262}" srcOrd="1" destOrd="0" parTransId="{FBCF687F-8F3D-4FCE-BED7-6303F43178FC}" sibTransId="{5E7F06EE-A7DC-4D87-8969-F178D116C47E}"/>
    <dgm:cxn modelId="{313B2A93-DF5A-4D85-B48D-9070693DD42C}" type="presOf" srcId="{34EA5BE6-88C6-4C5C-81A9-E98C2F9A537B}" destId="{CBB55821-0928-4BA0-8738-893C1847BC52}" srcOrd="0" destOrd="0" presId="urn:microsoft.com/office/officeart/2008/layout/SquareAccentList"/>
    <dgm:cxn modelId="{8691B8D4-1163-4CB8-9A26-6D38DA31CA96}" type="presOf" srcId="{7C7213FF-5116-499B-9B62-434A32BDF552}" destId="{08E58A11-E6E8-4517-9043-4120535471B0}" srcOrd="0" destOrd="0" presId="urn:microsoft.com/office/officeart/2008/layout/SquareAccentList"/>
    <dgm:cxn modelId="{9B9FBCCD-22DA-4E33-A03A-555A9C1B880E}" srcId="{1B887A5D-876E-478A-BCFB-6BFCB1F77C17}" destId="{34EA5BE6-88C6-4C5C-81A9-E98C2F9A537B}" srcOrd="0" destOrd="0" parTransId="{17FAF459-B3A3-40DE-B355-675B03786CB1}" sibTransId="{6A25B25E-76AB-412D-855A-3BBC49A5D091}"/>
    <dgm:cxn modelId="{45E4C7D4-DDFC-43F3-BA5B-CB9349E99405}" type="presParOf" srcId="{08E58A11-E6E8-4517-9043-4120535471B0}" destId="{92934324-94CC-40BC-9276-790C7110ED22}" srcOrd="0" destOrd="0" presId="urn:microsoft.com/office/officeart/2008/layout/SquareAccentList"/>
    <dgm:cxn modelId="{D7C1038F-D123-430A-90A5-C320907584CC}" type="presParOf" srcId="{92934324-94CC-40BC-9276-790C7110ED22}" destId="{85D2CA05-83DB-42AC-8BDF-2B9F99CBB74C}" srcOrd="0" destOrd="0" presId="urn:microsoft.com/office/officeart/2008/layout/SquareAccentList"/>
    <dgm:cxn modelId="{0E933795-CAB8-4C74-8595-9FFB32E99896}" type="presParOf" srcId="{85D2CA05-83DB-42AC-8BDF-2B9F99CBB74C}" destId="{F72F23E0-9E75-4D34-B547-516958F0F504}" srcOrd="0" destOrd="0" presId="urn:microsoft.com/office/officeart/2008/layout/SquareAccentList"/>
    <dgm:cxn modelId="{5C8C663C-076B-494D-9B98-3428C14C3C93}" type="presParOf" srcId="{85D2CA05-83DB-42AC-8BDF-2B9F99CBB74C}" destId="{CA0CA240-E3E8-4BE4-8304-A42AE874C027}" srcOrd="1" destOrd="0" presId="urn:microsoft.com/office/officeart/2008/layout/SquareAccentList"/>
    <dgm:cxn modelId="{2A032A3A-C87A-4163-B165-08FDFA84CB1C}" type="presParOf" srcId="{85D2CA05-83DB-42AC-8BDF-2B9F99CBB74C}" destId="{1F7569FF-AD26-46C0-A1AD-FE961762EDB3}" srcOrd="2" destOrd="0" presId="urn:microsoft.com/office/officeart/2008/layout/SquareAccentList"/>
    <dgm:cxn modelId="{B1743F5C-40B3-4172-B4D2-83E7D6E89C30}" type="presParOf" srcId="{92934324-94CC-40BC-9276-790C7110ED22}" destId="{7202F268-2585-4384-B6C3-C4871612E2B7}" srcOrd="1" destOrd="0" presId="urn:microsoft.com/office/officeart/2008/layout/SquareAccentList"/>
    <dgm:cxn modelId="{27820FCA-203A-4377-A5DE-FFD21E9623E1}" type="presParOf" srcId="{7202F268-2585-4384-B6C3-C4871612E2B7}" destId="{B9A63018-954E-4D62-AB29-4AA2F85C0F28}" srcOrd="0" destOrd="0" presId="urn:microsoft.com/office/officeart/2008/layout/SquareAccentList"/>
    <dgm:cxn modelId="{AAC984F6-4CB4-4792-A46E-35453833415E}" type="presParOf" srcId="{B9A63018-954E-4D62-AB29-4AA2F85C0F28}" destId="{9B333D39-EEB5-4C4C-BE90-7211B4D134A0}" srcOrd="0" destOrd="0" presId="urn:microsoft.com/office/officeart/2008/layout/SquareAccentList"/>
    <dgm:cxn modelId="{9DEA9B77-E8A8-4C5D-A63B-0F622FC480CD}" type="presParOf" srcId="{B9A63018-954E-4D62-AB29-4AA2F85C0F28}" destId="{CBB55821-0928-4BA0-8738-893C1847BC52}" srcOrd="1" destOrd="0" presId="urn:microsoft.com/office/officeart/2008/layout/SquareAccentList"/>
    <dgm:cxn modelId="{F9AF9533-AB19-4963-8C8B-F4EB4149DD03}" type="presParOf" srcId="{7202F268-2585-4384-B6C3-C4871612E2B7}" destId="{BD38FE96-08B5-4F8E-A30A-3803AFD70626}" srcOrd="1" destOrd="0" presId="urn:microsoft.com/office/officeart/2008/layout/SquareAccentList"/>
    <dgm:cxn modelId="{8E6A3387-5881-47D2-B742-9AE8746DE0E8}" type="presParOf" srcId="{BD38FE96-08B5-4F8E-A30A-3803AFD70626}" destId="{9B9CF6DB-CAA2-4759-96D2-32DC829F057E}" srcOrd="0" destOrd="0" presId="urn:microsoft.com/office/officeart/2008/layout/SquareAccentList"/>
    <dgm:cxn modelId="{831FD0A7-DE54-40D8-85CC-B803D6E6FE96}" type="presParOf" srcId="{BD38FE96-08B5-4F8E-A30A-3803AFD70626}" destId="{0F1B337D-E3AB-4DE3-BE2D-17104F690938}" srcOrd="1" destOrd="0" presId="urn:microsoft.com/office/officeart/2008/layout/SquareAccentList"/>
    <dgm:cxn modelId="{8200CDA7-2708-4766-98D3-A0E9FFA5A5C3}" type="presParOf" srcId="{08E58A11-E6E8-4517-9043-4120535471B0}" destId="{29E13FC7-9508-4CC2-8331-F7F23AD8A6EC}" srcOrd="1" destOrd="0" presId="urn:microsoft.com/office/officeart/2008/layout/SquareAccentList"/>
    <dgm:cxn modelId="{EF08C4B2-4A8F-4EF9-A282-B7C98477EC89}" type="presParOf" srcId="{29E13FC7-9508-4CC2-8331-F7F23AD8A6EC}" destId="{2B8ACEDD-FA12-4E56-B5A5-2BAA357E3A73}" srcOrd="0" destOrd="0" presId="urn:microsoft.com/office/officeart/2008/layout/SquareAccentList"/>
    <dgm:cxn modelId="{FF403BF7-586E-415F-B4D7-89FE9D8EFDF3}" type="presParOf" srcId="{2B8ACEDD-FA12-4E56-B5A5-2BAA357E3A73}" destId="{F23F93A5-56FC-4CE1-867F-E8B417F71403}" srcOrd="0" destOrd="0" presId="urn:microsoft.com/office/officeart/2008/layout/SquareAccentList"/>
    <dgm:cxn modelId="{236EFCC1-1FDE-44F1-84A8-FD5C398CE5A6}" type="presParOf" srcId="{2B8ACEDD-FA12-4E56-B5A5-2BAA357E3A73}" destId="{DFE75D1B-F3FA-43AD-9B16-145B50FCCE6F}" srcOrd="1" destOrd="0" presId="urn:microsoft.com/office/officeart/2008/layout/SquareAccentList"/>
    <dgm:cxn modelId="{D0875AD7-9E37-4574-A7A8-D1FFD9F0759E}" type="presParOf" srcId="{2B8ACEDD-FA12-4E56-B5A5-2BAA357E3A73}" destId="{B21CD8BD-B783-4269-8809-7C5890F0365B}" srcOrd="2" destOrd="0" presId="urn:microsoft.com/office/officeart/2008/layout/SquareAccentList"/>
    <dgm:cxn modelId="{75353FF4-EB1D-49EF-88C8-B8649D137F4D}" type="presParOf" srcId="{29E13FC7-9508-4CC2-8331-F7F23AD8A6EC}" destId="{ABF5B9C4-C75C-426E-B132-E873513857AB}" srcOrd="1" destOrd="0" presId="urn:microsoft.com/office/officeart/2008/layout/SquareAccentList"/>
    <dgm:cxn modelId="{7B723933-2BDB-4B66-8E8B-9D3FC6187B2B}" type="presParOf" srcId="{ABF5B9C4-C75C-426E-B132-E873513857AB}" destId="{BC566833-6CBC-4B27-898D-13013C3DE365}" srcOrd="0" destOrd="0" presId="urn:microsoft.com/office/officeart/2008/layout/SquareAccentList"/>
    <dgm:cxn modelId="{446F6847-D58D-4723-B260-790D52197439}" type="presParOf" srcId="{BC566833-6CBC-4B27-898D-13013C3DE365}" destId="{C884B604-390E-4D9C-933D-CCB0DF99425F}" srcOrd="0" destOrd="0" presId="urn:microsoft.com/office/officeart/2008/layout/SquareAccentList"/>
    <dgm:cxn modelId="{2AB1ABAE-0D0C-41D1-84F9-F3DCD6219ED3}" type="presParOf" srcId="{BC566833-6CBC-4B27-898D-13013C3DE365}" destId="{00386682-D9A5-4193-83DA-CBC1545F067E}" srcOrd="1" destOrd="0" presId="urn:microsoft.com/office/officeart/2008/layout/SquareAccentList"/>
    <dgm:cxn modelId="{6ED70FC3-7493-4D96-98AC-24A7C7B424B3}" type="presParOf" srcId="{ABF5B9C4-C75C-426E-B132-E873513857AB}" destId="{FE6C8101-A133-47BB-AD50-BE768AF5AF2D}" srcOrd="1" destOrd="0" presId="urn:microsoft.com/office/officeart/2008/layout/SquareAccentList"/>
    <dgm:cxn modelId="{C0965F99-9DAC-4825-9C54-2CC4E42A56CA}" type="presParOf" srcId="{FE6C8101-A133-47BB-AD50-BE768AF5AF2D}" destId="{6B99D004-7CF2-4B50-8D32-D10017F4A129}" srcOrd="0" destOrd="0" presId="urn:microsoft.com/office/officeart/2008/layout/SquareAccentList"/>
    <dgm:cxn modelId="{3BE8B082-96FA-48E7-B9DE-F94B0A39BF4C}" type="presParOf" srcId="{FE6C8101-A133-47BB-AD50-BE768AF5AF2D}" destId="{26C35A14-10EA-4432-8500-5389D80A9FF9}" srcOrd="1" destOrd="0" presId="urn:microsoft.com/office/officeart/2008/layout/SquareAccentList"/>
    <dgm:cxn modelId="{E2984771-1BEE-440F-B442-48701F103F89}" type="presParOf" srcId="{ABF5B9C4-C75C-426E-B132-E873513857AB}" destId="{2FF7752C-7430-42B1-A338-503562035B1D}" srcOrd="2" destOrd="0" presId="urn:microsoft.com/office/officeart/2008/layout/SquareAccentList"/>
    <dgm:cxn modelId="{C6613219-85ED-4EF1-ADFA-6A2358195908}" type="presParOf" srcId="{2FF7752C-7430-42B1-A338-503562035B1D}" destId="{4E644734-AD57-47C0-9A26-E80A6D2BE9F3}" srcOrd="0" destOrd="0" presId="urn:microsoft.com/office/officeart/2008/layout/SquareAccentList"/>
    <dgm:cxn modelId="{A5B291CF-FFEA-49EB-BEE5-B5612398ACC6}" type="presParOf" srcId="{2FF7752C-7430-42B1-A338-503562035B1D}" destId="{703562EF-9B20-40E3-BC69-67C4C8394BE5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C4917E-766D-4DA4-82ED-32801E4C73B5}" type="doc">
      <dgm:prSet loTypeId="urn:microsoft.com/office/officeart/2005/8/layout/StepDownProcess" loCatId="process" qsTypeId="urn:microsoft.com/office/officeart/2005/8/quickstyle/simple5" qsCatId="simple" csTypeId="urn:microsoft.com/office/officeart/2005/8/colors/colorful3" csCatId="colorful" phldr="1"/>
      <dgm:spPr/>
    </dgm:pt>
    <dgm:pt modelId="{2EDFEAD1-0AE4-43DB-AB9D-E1BC28C54D94}">
      <dgm:prSet phldrT="[Texto]"/>
      <dgm:spPr>
        <a:solidFill>
          <a:srgbClr val="008080"/>
        </a:solidFill>
      </dgm:spPr>
      <dgm:t>
        <a:bodyPr/>
        <a:lstStyle/>
        <a:p>
          <a:r>
            <a:rPr lang="es-MX" b="1" dirty="0" smtClean="0"/>
            <a:t>Del año 2011 al 2014: </a:t>
          </a:r>
          <a:r>
            <a:rPr lang="es-MX" dirty="0" smtClean="0"/>
            <a:t>Se privilegió la promoción del cumplimiento de los </a:t>
          </a:r>
          <a:r>
            <a:rPr lang="es-MX" b="1" dirty="0" smtClean="0"/>
            <a:t>responsables.</a:t>
          </a:r>
          <a:r>
            <a:rPr lang="es-MX" dirty="0" smtClean="0"/>
            <a:t> (Empresas o particulares)</a:t>
          </a:r>
          <a:endParaRPr lang="es-ES" dirty="0"/>
        </a:p>
      </dgm:t>
    </dgm:pt>
    <dgm:pt modelId="{427DF173-9D4F-497B-86C4-7970C248B4F5}" type="parTrans" cxnId="{AF69D15B-A35B-4401-852F-A4BDB78E96A3}">
      <dgm:prSet/>
      <dgm:spPr/>
      <dgm:t>
        <a:bodyPr/>
        <a:lstStyle/>
        <a:p>
          <a:endParaRPr lang="es-ES"/>
        </a:p>
      </dgm:t>
    </dgm:pt>
    <dgm:pt modelId="{2058906B-999C-4843-9E30-A0553BFF591F}" type="sibTrans" cxnId="{AF69D15B-A35B-4401-852F-A4BDB78E96A3}">
      <dgm:prSet/>
      <dgm:spPr/>
      <dgm:t>
        <a:bodyPr/>
        <a:lstStyle/>
        <a:p>
          <a:endParaRPr lang="es-ES"/>
        </a:p>
      </dgm:t>
    </dgm:pt>
    <dgm:pt modelId="{6164C1D6-14C9-4D17-982A-F4B960CA04D7}">
      <dgm:prSet phldrT="[Texto]"/>
      <dgm:spPr/>
      <dgm:t>
        <a:bodyPr/>
        <a:lstStyle/>
        <a:p>
          <a:r>
            <a:rPr lang="es-MX" b="1" dirty="0" smtClean="0"/>
            <a:t>Desde el año 2015 </a:t>
          </a:r>
          <a:r>
            <a:rPr lang="es-MX" dirty="0" smtClean="0"/>
            <a:t>se enfoca también a la promoción, conocimiento y ejercicio de los derechos de los </a:t>
          </a:r>
          <a:r>
            <a:rPr lang="es-MX" b="1" dirty="0" smtClean="0"/>
            <a:t>titulares</a:t>
          </a:r>
          <a:endParaRPr lang="es-ES" b="1" dirty="0"/>
        </a:p>
      </dgm:t>
    </dgm:pt>
    <dgm:pt modelId="{EAB9AE90-45F6-4956-BD63-A64EE321D01C}" type="parTrans" cxnId="{2D531A35-F1F9-425F-8F6C-0C95BED7A7FE}">
      <dgm:prSet/>
      <dgm:spPr/>
      <dgm:t>
        <a:bodyPr/>
        <a:lstStyle/>
        <a:p>
          <a:endParaRPr lang="es-ES"/>
        </a:p>
      </dgm:t>
    </dgm:pt>
    <dgm:pt modelId="{72B8D937-C19F-4D1D-902F-5DC916D21C1D}" type="sibTrans" cxnId="{2D531A35-F1F9-425F-8F6C-0C95BED7A7FE}">
      <dgm:prSet/>
      <dgm:spPr/>
      <dgm:t>
        <a:bodyPr/>
        <a:lstStyle/>
        <a:p>
          <a:endParaRPr lang="es-ES"/>
        </a:p>
      </dgm:t>
    </dgm:pt>
    <dgm:pt modelId="{BE0B194A-765E-4A50-8219-9CCF87CFBE80}" type="pres">
      <dgm:prSet presAssocID="{13C4917E-766D-4DA4-82ED-32801E4C73B5}" presName="rootnode" presStyleCnt="0">
        <dgm:presLayoutVars>
          <dgm:chMax/>
          <dgm:chPref/>
          <dgm:dir/>
          <dgm:animLvl val="lvl"/>
        </dgm:presLayoutVars>
      </dgm:prSet>
      <dgm:spPr/>
    </dgm:pt>
    <dgm:pt modelId="{B0168F9E-D201-4D4D-91C1-19E28A84EFCB}" type="pres">
      <dgm:prSet presAssocID="{2EDFEAD1-0AE4-43DB-AB9D-E1BC28C54D94}" presName="composite" presStyleCnt="0"/>
      <dgm:spPr/>
    </dgm:pt>
    <dgm:pt modelId="{D609B800-CABE-40B3-9094-A0AEEFC824CD}" type="pres">
      <dgm:prSet presAssocID="{2EDFEAD1-0AE4-43DB-AB9D-E1BC28C54D94}" presName="bentUpArrow1" presStyleLbl="alignImgPlace1" presStyleIdx="0" presStyleCnt="1"/>
      <dgm:spPr>
        <a:solidFill>
          <a:schemeClr val="bg1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78421656-B18C-4C1A-84B0-36EB6227CB4A}" type="pres">
      <dgm:prSet presAssocID="{2EDFEAD1-0AE4-43DB-AB9D-E1BC28C54D94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D5CC20-A3C9-4C2A-BBDB-1D0E07D2506D}" type="pres">
      <dgm:prSet presAssocID="{2EDFEAD1-0AE4-43DB-AB9D-E1BC28C54D94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E0FBDD05-95B1-4759-8966-349C8D8949E5}" type="pres">
      <dgm:prSet presAssocID="{2058906B-999C-4843-9E30-A0553BFF591F}" presName="sibTrans" presStyleCnt="0"/>
      <dgm:spPr/>
    </dgm:pt>
    <dgm:pt modelId="{50A39BF6-6A18-4AF4-9C32-3C7625B9F96E}" type="pres">
      <dgm:prSet presAssocID="{6164C1D6-14C9-4D17-982A-F4B960CA04D7}" presName="composite" presStyleCnt="0"/>
      <dgm:spPr/>
    </dgm:pt>
    <dgm:pt modelId="{0AA9BC15-43F3-4A57-83C0-66FFA2329AD9}" type="pres">
      <dgm:prSet presAssocID="{6164C1D6-14C9-4D17-982A-F4B960CA04D7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463E26A-32B8-4E00-83F1-AB63EEE7AFDC}" type="presOf" srcId="{2EDFEAD1-0AE4-43DB-AB9D-E1BC28C54D94}" destId="{78421656-B18C-4C1A-84B0-36EB6227CB4A}" srcOrd="0" destOrd="0" presId="urn:microsoft.com/office/officeart/2005/8/layout/StepDownProcess"/>
    <dgm:cxn modelId="{925C6DE9-581A-4D51-BEBB-15B85DE8F26E}" type="presOf" srcId="{13C4917E-766D-4DA4-82ED-32801E4C73B5}" destId="{BE0B194A-765E-4A50-8219-9CCF87CFBE80}" srcOrd="0" destOrd="0" presId="urn:microsoft.com/office/officeart/2005/8/layout/StepDownProcess"/>
    <dgm:cxn modelId="{AF69D15B-A35B-4401-852F-A4BDB78E96A3}" srcId="{13C4917E-766D-4DA4-82ED-32801E4C73B5}" destId="{2EDFEAD1-0AE4-43DB-AB9D-E1BC28C54D94}" srcOrd="0" destOrd="0" parTransId="{427DF173-9D4F-497B-86C4-7970C248B4F5}" sibTransId="{2058906B-999C-4843-9E30-A0553BFF591F}"/>
    <dgm:cxn modelId="{E1FC7646-A07B-41E0-BF85-C12615F969F5}" type="presOf" srcId="{6164C1D6-14C9-4D17-982A-F4B960CA04D7}" destId="{0AA9BC15-43F3-4A57-83C0-66FFA2329AD9}" srcOrd="0" destOrd="0" presId="urn:microsoft.com/office/officeart/2005/8/layout/StepDownProcess"/>
    <dgm:cxn modelId="{2D531A35-F1F9-425F-8F6C-0C95BED7A7FE}" srcId="{13C4917E-766D-4DA4-82ED-32801E4C73B5}" destId="{6164C1D6-14C9-4D17-982A-F4B960CA04D7}" srcOrd="1" destOrd="0" parTransId="{EAB9AE90-45F6-4956-BD63-A64EE321D01C}" sibTransId="{72B8D937-C19F-4D1D-902F-5DC916D21C1D}"/>
    <dgm:cxn modelId="{C2EA97DF-C0BE-4CEE-8842-C4A272E5A6D9}" type="presParOf" srcId="{BE0B194A-765E-4A50-8219-9CCF87CFBE80}" destId="{B0168F9E-D201-4D4D-91C1-19E28A84EFCB}" srcOrd="0" destOrd="0" presId="urn:microsoft.com/office/officeart/2005/8/layout/StepDownProcess"/>
    <dgm:cxn modelId="{5595724D-E6E6-4F32-87D3-43FD208EA649}" type="presParOf" srcId="{B0168F9E-D201-4D4D-91C1-19E28A84EFCB}" destId="{D609B800-CABE-40B3-9094-A0AEEFC824CD}" srcOrd="0" destOrd="0" presId="urn:microsoft.com/office/officeart/2005/8/layout/StepDownProcess"/>
    <dgm:cxn modelId="{D9755161-8C78-45C0-9258-3ECE87C4E26D}" type="presParOf" srcId="{B0168F9E-D201-4D4D-91C1-19E28A84EFCB}" destId="{78421656-B18C-4C1A-84B0-36EB6227CB4A}" srcOrd="1" destOrd="0" presId="urn:microsoft.com/office/officeart/2005/8/layout/StepDownProcess"/>
    <dgm:cxn modelId="{7FEB885D-96AF-45ED-AF3B-45766B58204B}" type="presParOf" srcId="{B0168F9E-D201-4D4D-91C1-19E28A84EFCB}" destId="{D3D5CC20-A3C9-4C2A-BBDB-1D0E07D2506D}" srcOrd="2" destOrd="0" presId="urn:microsoft.com/office/officeart/2005/8/layout/StepDownProcess"/>
    <dgm:cxn modelId="{F1013B11-4CD7-4483-B30F-7BCF0292D6C8}" type="presParOf" srcId="{BE0B194A-765E-4A50-8219-9CCF87CFBE80}" destId="{E0FBDD05-95B1-4759-8966-349C8D8949E5}" srcOrd="1" destOrd="0" presId="urn:microsoft.com/office/officeart/2005/8/layout/StepDownProcess"/>
    <dgm:cxn modelId="{18D3DA19-FE5F-420E-976C-957075FEEDD6}" type="presParOf" srcId="{BE0B194A-765E-4A50-8219-9CCF87CFBE80}" destId="{50A39BF6-6A18-4AF4-9C32-3C7625B9F96E}" srcOrd="2" destOrd="0" presId="urn:microsoft.com/office/officeart/2005/8/layout/StepDownProcess"/>
    <dgm:cxn modelId="{50264931-8D7A-4749-8E50-707DFA055BAB}" type="presParOf" srcId="{50A39BF6-6A18-4AF4-9C32-3C7625B9F96E}" destId="{0AA9BC15-43F3-4A57-83C0-66FFA2329AD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32719E5-557A-4480-8FC1-8837E3CC8705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B6F64D83-DBE2-41A3-BB03-123223EA9383}">
      <dgm:prSet phldrT="[Texto]" custT="1"/>
      <dgm:spPr>
        <a:solidFill>
          <a:srgbClr val="008080"/>
        </a:solidFill>
      </dgm:spPr>
      <dgm:t>
        <a:bodyPr/>
        <a:lstStyle/>
        <a:p>
          <a:pPr algn="just"/>
          <a:r>
            <a:rPr lang="es-MX" sz="2300" b="1" dirty="0" smtClean="0"/>
            <a:t>Evento: “La Privacidad en la Era Digital en México” </a:t>
          </a:r>
          <a:r>
            <a:rPr lang="es-MX" sz="1800" b="1" dirty="0" smtClean="0"/>
            <a:t>(UIA, octubre, 2015)  </a:t>
          </a:r>
          <a:endParaRPr lang="es-MX" sz="1800" b="1" dirty="0"/>
        </a:p>
      </dgm:t>
    </dgm:pt>
    <dgm:pt modelId="{58BA636D-067A-4804-B4CB-9CB9ECD9FBCC}" type="parTrans" cxnId="{951A7D38-4221-415A-B06B-5443287D4C71}">
      <dgm:prSet/>
      <dgm:spPr/>
      <dgm:t>
        <a:bodyPr/>
        <a:lstStyle/>
        <a:p>
          <a:endParaRPr lang="es-MX"/>
        </a:p>
      </dgm:t>
    </dgm:pt>
    <dgm:pt modelId="{1CD303EA-83C2-41F5-BE08-3D24FC53AA11}" type="sibTrans" cxnId="{951A7D38-4221-415A-B06B-5443287D4C71}">
      <dgm:prSet/>
      <dgm:spPr/>
      <dgm:t>
        <a:bodyPr/>
        <a:lstStyle/>
        <a:p>
          <a:endParaRPr lang="es-MX"/>
        </a:p>
      </dgm:t>
    </dgm:pt>
    <dgm:pt modelId="{858C584A-C974-449B-91B9-D14689AC145B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just"/>
          <a:r>
            <a:rPr lang="es-MX" sz="2400" b="1" dirty="0" smtClean="0"/>
            <a:t>Aplicación para teléfonos inteligentes. </a:t>
          </a:r>
          <a:r>
            <a:rPr lang="es-MX" sz="1800" b="1" dirty="0" smtClean="0"/>
            <a:t>(Septiembre, 2015 Bases de Concurso)</a:t>
          </a:r>
          <a:endParaRPr lang="es-MX" sz="1800" b="1" dirty="0"/>
        </a:p>
      </dgm:t>
    </dgm:pt>
    <dgm:pt modelId="{A01AB1EF-84E0-447C-AE64-567A6DDA5BBD}" type="parTrans" cxnId="{788D7464-660A-4436-B2AE-41516D73944B}">
      <dgm:prSet/>
      <dgm:spPr/>
      <dgm:t>
        <a:bodyPr/>
        <a:lstStyle/>
        <a:p>
          <a:endParaRPr lang="es-MX"/>
        </a:p>
      </dgm:t>
    </dgm:pt>
    <dgm:pt modelId="{1519A5B0-F786-4069-939F-72B44DCCE40E}" type="sibTrans" cxnId="{788D7464-660A-4436-B2AE-41516D73944B}">
      <dgm:prSet/>
      <dgm:spPr/>
      <dgm:t>
        <a:bodyPr/>
        <a:lstStyle/>
        <a:p>
          <a:endParaRPr lang="es-MX"/>
        </a:p>
      </dgm:t>
    </dgm:pt>
    <dgm:pt modelId="{046C9147-B83B-40AF-8AFB-8C53C1A212E5}">
      <dgm:prSet custT="1"/>
      <dgm:spPr>
        <a:solidFill>
          <a:schemeClr val="accent6"/>
        </a:solidFill>
      </dgm:spPr>
      <dgm:t>
        <a:bodyPr/>
        <a:lstStyle/>
        <a:p>
          <a:pPr algn="just"/>
          <a:r>
            <a:rPr lang="es-MX" sz="2300" b="1" dirty="0" smtClean="0"/>
            <a:t>Foro académico Protección de Datos Personales y Privacidad de los Menores de Edad </a:t>
          </a:r>
          <a:r>
            <a:rPr lang="es-MX" sz="1800" dirty="0" smtClean="0"/>
            <a:t>(Guadalajara, diciembre, 2015)</a:t>
          </a:r>
          <a:endParaRPr lang="es-ES" sz="1800" dirty="0"/>
        </a:p>
      </dgm:t>
    </dgm:pt>
    <dgm:pt modelId="{A08470F2-32D0-4F8C-90F0-3995F15E6284}" type="parTrans" cxnId="{E444898F-EE6F-405A-9F9C-E12BE8E0D6D2}">
      <dgm:prSet/>
      <dgm:spPr/>
      <dgm:t>
        <a:bodyPr/>
        <a:lstStyle/>
        <a:p>
          <a:endParaRPr lang="es-ES"/>
        </a:p>
      </dgm:t>
    </dgm:pt>
    <dgm:pt modelId="{AF25C562-0169-4B00-B2C8-BA65C2547E74}" type="sibTrans" cxnId="{E444898F-EE6F-405A-9F9C-E12BE8E0D6D2}">
      <dgm:prSet/>
      <dgm:spPr/>
      <dgm:t>
        <a:bodyPr/>
        <a:lstStyle/>
        <a:p>
          <a:endParaRPr lang="es-ES"/>
        </a:p>
      </dgm:t>
    </dgm:pt>
    <dgm:pt modelId="{2125D9EC-250D-47EE-A4EB-AD41D6280991}">
      <dgm:prSet custT="1"/>
      <dgm:spPr/>
      <dgm:t>
        <a:bodyPr/>
        <a:lstStyle/>
        <a:p>
          <a:r>
            <a:rPr lang="es-MX" sz="2300" b="1" dirty="0" smtClean="0"/>
            <a:t>Día Internacional de Protección de Datos Personales </a:t>
          </a:r>
          <a:r>
            <a:rPr lang="es-MX" sz="1800" dirty="0" smtClean="0"/>
            <a:t>(2015)</a:t>
          </a:r>
          <a:endParaRPr lang="es-ES" sz="1800" dirty="0"/>
        </a:p>
      </dgm:t>
    </dgm:pt>
    <dgm:pt modelId="{A19CCA42-2C5F-4A68-AF68-33E387307F67}" type="parTrans" cxnId="{3604C3E8-9C74-4B26-82AF-F243AADDF899}">
      <dgm:prSet/>
      <dgm:spPr/>
      <dgm:t>
        <a:bodyPr/>
        <a:lstStyle/>
        <a:p>
          <a:endParaRPr lang="es-ES"/>
        </a:p>
      </dgm:t>
    </dgm:pt>
    <dgm:pt modelId="{C752809E-FE7B-4ACE-9E00-C18D5CC1B1CD}" type="sibTrans" cxnId="{3604C3E8-9C74-4B26-82AF-F243AADDF899}">
      <dgm:prSet/>
      <dgm:spPr/>
      <dgm:t>
        <a:bodyPr/>
        <a:lstStyle/>
        <a:p>
          <a:endParaRPr lang="es-ES"/>
        </a:p>
      </dgm:t>
    </dgm:pt>
    <dgm:pt modelId="{32A08A63-4F1F-4BC3-A8A8-525AF2E98F31}" type="pres">
      <dgm:prSet presAssocID="{832719E5-557A-4480-8FC1-8837E3CC870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2D45044A-2883-43E3-AAD3-B5460C45F669}" type="pres">
      <dgm:prSet presAssocID="{832719E5-557A-4480-8FC1-8837E3CC8705}" presName="Name1" presStyleCnt="0"/>
      <dgm:spPr/>
    </dgm:pt>
    <dgm:pt modelId="{DAB348F5-9039-40BE-8A9C-D383DD6E9C3B}" type="pres">
      <dgm:prSet presAssocID="{832719E5-557A-4480-8FC1-8837E3CC8705}" presName="cycle" presStyleCnt="0"/>
      <dgm:spPr/>
    </dgm:pt>
    <dgm:pt modelId="{88170962-0423-4F05-BF09-B465E8564BDA}" type="pres">
      <dgm:prSet presAssocID="{832719E5-557A-4480-8FC1-8837E3CC8705}" presName="srcNode" presStyleLbl="node1" presStyleIdx="0" presStyleCnt="4"/>
      <dgm:spPr/>
    </dgm:pt>
    <dgm:pt modelId="{1A05A187-7F9A-457C-967D-0514ED36D252}" type="pres">
      <dgm:prSet presAssocID="{832719E5-557A-4480-8FC1-8837E3CC8705}" presName="conn" presStyleLbl="parChTrans1D2" presStyleIdx="0" presStyleCnt="1"/>
      <dgm:spPr/>
      <dgm:t>
        <a:bodyPr/>
        <a:lstStyle/>
        <a:p>
          <a:endParaRPr lang="es-MX"/>
        </a:p>
      </dgm:t>
    </dgm:pt>
    <dgm:pt modelId="{729F10AD-4833-46BE-8A82-131D90B190B4}" type="pres">
      <dgm:prSet presAssocID="{832719E5-557A-4480-8FC1-8837E3CC8705}" presName="extraNode" presStyleLbl="node1" presStyleIdx="0" presStyleCnt="4"/>
      <dgm:spPr/>
    </dgm:pt>
    <dgm:pt modelId="{CD99D9F8-11E4-4BDE-8F20-FABDDEA5EC61}" type="pres">
      <dgm:prSet presAssocID="{832719E5-557A-4480-8FC1-8837E3CC8705}" presName="dstNode" presStyleLbl="node1" presStyleIdx="0" presStyleCnt="4"/>
      <dgm:spPr/>
    </dgm:pt>
    <dgm:pt modelId="{BDC05D61-BA58-4CA9-B129-9F9D95057B61}" type="pres">
      <dgm:prSet presAssocID="{2125D9EC-250D-47EE-A4EB-AD41D6280991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A19CF26-F6A4-4F10-9509-AC893433113B}" type="pres">
      <dgm:prSet presAssocID="{2125D9EC-250D-47EE-A4EB-AD41D6280991}" presName="accent_1" presStyleCnt="0"/>
      <dgm:spPr/>
    </dgm:pt>
    <dgm:pt modelId="{414B90F2-D6A2-4315-A999-43A5ADE4C6BF}" type="pres">
      <dgm:prSet presAssocID="{2125D9EC-250D-47EE-A4EB-AD41D6280991}" presName="accentRepeatNode" presStyleLbl="solidFgAcc1" presStyleIdx="0" presStyleCnt="4"/>
      <dgm:spPr/>
    </dgm:pt>
    <dgm:pt modelId="{F8DED7C2-A783-457B-9520-CCA726FA9DD7}" type="pres">
      <dgm:prSet presAssocID="{858C584A-C974-449B-91B9-D14689AC145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C313E0-D42F-451B-A869-D7E5440646C6}" type="pres">
      <dgm:prSet presAssocID="{858C584A-C974-449B-91B9-D14689AC145B}" presName="accent_2" presStyleCnt="0"/>
      <dgm:spPr/>
    </dgm:pt>
    <dgm:pt modelId="{624E05C3-B0A9-4209-BF4B-3843E0D59F19}" type="pres">
      <dgm:prSet presAssocID="{858C584A-C974-449B-91B9-D14689AC145B}" presName="accentRepeatNode" presStyleLbl="solidFgAcc1" presStyleIdx="1" presStyleCnt="4"/>
      <dgm:spPr/>
    </dgm:pt>
    <dgm:pt modelId="{0AC80BF4-31B3-4EC1-AD2D-235A73901C4C}" type="pres">
      <dgm:prSet presAssocID="{B6F64D83-DBE2-41A3-BB03-123223EA938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ED6C53-31CD-4B3B-B781-F72222528125}" type="pres">
      <dgm:prSet presAssocID="{B6F64D83-DBE2-41A3-BB03-123223EA9383}" presName="accent_3" presStyleCnt="0"/>
      <dgm:spPr/>
    </dgm:pt>
    <dgm:pt modelId="{458EB192-3F1F-47D8-9E1F-248ACC6124D8}" type="pres">
      <dgm:prSet presAssocID="{B6F64D83-DBE2-41A3-BB03-123223EA9383}" presName="accentRepeatNode" presStyleLbl="solidFgAcc1" presStyleIdx="2" presStyleCnt="4"/>
      <dgm:spPr/>
    </dgm:pt>
    <dgm:pt modelId="{C93FE1E3-274D-4542-BF05-F96A7115D027}" type="pres">
      <dgm:prSet presAssocID="{046C9147-B83B-40AF-8AFB-8C53C1A212E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9D6B7E-8930-4FA3-9975-D6BEA8B99016}" type="pres">
      <dgm:prSet presAssocID="{046C9147-B83B-40AF-8AFB-8C53C1A212E5}" presName="accent_4" presStyleCnt="0"/>
      <dgm:spPr/>
    </dgm:pt>
    <dgm:pt modelId="{9762C640-559E-40AA-ABAC-B29A51C592FA}" type="pres">
      <dgm:prSet presAssocID="{046C9147-B83B-40AF-8AFB-8C53C1A212E5}" presName="accentRepeatNode" presStyleLbl="solidFgAcc1" presStyleIdx="3" presStyleCnt="4"/>
      <dgm:spPr/>
    </dgm:pt>
  </dgm:ptLst>
  <dgm:cxnLst>
    <dgm:cxn modelId="{C3561F50-D960-4CF1-B6F9-63E1C578AB1A}" type="presOf" srcId="{832719E5-557A-4480-8FC1-8837E3CC8705}" destId="{32A08A63-4F1F-4BC3-A8A8-525AF2E98F31}" srcOrd="0" destOrd="0" presId="urn:microsoft.com/office/officeart/2008/layout/VerticalCurvedList"/>
    <dgm:cxn modelId="{3277EB65-3B00-4035-A1B5-22A16FC32960}" type="presOf" srcId="{858C584A-C974-449B-91B9-D14689AC145B}" destId="{F8DED7C2-A783-457B-9520-CCA726FA9DD7}" srcOrd="0" destOrd="0" presId="urn:microsoft.com/office/officeart/2008/layout/VerticalCurvedList"/>
    <dgm:cxn modelId="{951A7D38-4221-415A-B06B-5443287D4C71}" srcId="{832719E5-557A-4480-8FC1-8837E3CC8705}" destId="{B6F64D83-DBE2-41A3-BB03-123223EA9383}" srcOrd="2" destOrd="0" parTransId="{58BA636D-067A-4804-B4CB-9CB9ECD9FBCC}" sibTransId="{1CD303EA-83C2-41F5-BE08-3D24FC53AA11}"/>
    <dgm:cxn modelId="{2759E0D0-B437-4407-B7DE-1C2862B22F81}" type="presOf" srcId="{C752809E-FE7B-4ACE-9E00-C18D5CC1B1CD}" destId="{1A05A187-7F9A-457C-967D-0514ED36D252}" srcOrd="0" destOrd="0" presId="urn:microsoft.com/office/officeart/2008/layout/VerticalCurvedList"/>
    <dgm:cxn modelId="{BDFDCFA6-28F3-4A0D-BA73-5AD1AF70F8E4}" type="presOf" srcId="{046C9147-B83B-40AF-8AFB-8C53C1A212E5}" destId="{C93FE1E3-274D-4542-BF05-F96A7115D027}" srcOrd="0" destOrd="0" presId="urn:microsoft.com/office/officeart/2008/layout/VerticalCurvedList"/>
    <dgm:cxn modelId="{3604C3E8-9C74-4B26-82AF-F243AADDF899}" srcId="{832719E5-557A-4480-8FC1-8837E3CC8705}" destId="{2125D9EC-250D-47EE-A4EB-AD41D6280991}" srcOrd="0" destOrd="0" parTransId="{A19CCA42-2C5F-4A68-AF68-33E387307F67}" sibTransId="{C752809E-FE7B-4ACE-9E00-C18D5CC1B1CD}"/>
    <dgm:cxn modelId="{788D7464-660A-4436-B2AE-41516D73944B}" srcId="{832719E5-557A-4480-8FC1-8837E3CC8705}" destId="{858C584A-C974-449B-91B9-D14689AC145B}" srcOrd="1" destOrd="0" parTransId="{A01AB1EF-84E0-447C-AE64-567A6DDA5BBD}" sibTransId="{1519A5B0-F786-4069-939F-72B44DCCE40E}"/>
    <dgm:cxn modelId="{B59F0D8D-ABEC-41FD-AB62-683C9AAE5BAA}" type="presOf" srcId="{B6F64D83-DBE2-41A3-BB03-123223EA9383}" destId="{0AC80BF4-31B3-4EC1-AD2D-235A73901C4C}" srcOrd="0" destOrd="0" presId="urn:microsoft.com/office/officeart/2008/layout/VerticalCurvedList"/>
    <dgm:cxn modelId="{E444898F-EE6F-405A-9F9C-E12BE8E0D6D2}" srcId="{832719E5-557A-4480-8FC1-8837E3CC8705}" destId="{046C9147-B83B-40AF-8AFB-8C53C1A212E5}" srcOrd="3" destOrd="0" parTransId="{A08470F2-32D0-4F8C-90F0-3995F15E6284}" sibTransId="{AF25C562-0169-4B00-B2C8-BA65C2547E74}"/>
    <dgm:cxn modelId="{8D86FF9B-8614-4AEF-BCF3-3D423583DA71}" type="presOf" srcId="{2125D9EC-250D-47EE-A4EB-AD41D6280991}" destId="{BDC05D61-BA58-4CA9-B129-9F9D95057B61}" srcOrd="0" destOrd="0" presId="urn:microsoft.com/office/officeart/2008/layout/VerticalCurvedList"/>
    <dgm:cxn modelId="{4D706ABD-85F2-40FA-8561-E24A84391D62}" type="presParOf" srcId="{32A08A63-4F1F-4BC3-A8A8-525AF2E98F31}" destId="{2D45044A-2883-43E3-AAD3-B5460C45F669}" srcOrd="0" destOrd="0" presId="urn:microsoft.com/office/officeart/2008/layout/VerticalCurvedList"/>
    <dgm:cxn modelId="{FF4A7BD6-4A7D-458F-B6FF-1F24FBC09B14}" type="presParOf" srcId="{2D45044A-2883-43E3-AAD3-B5460C45F669}" destId="{DAB348F5-9039-40BE-8A9C-D383DD6E9C3B}" srcOrd="0" destOrd="0" presId="urn:microsoft.com/office/officeart/2008/layout/VerticalCurvedList"/>
    <dgm:cxn modelId="{15C9FB4D-92BA-48AE-B429-04018B28BFE6}" type="presParOf" srcId="{DAB348F5-9039-40BE-8A9C-D383DD6E9C3B}" destId="{88170962-0423-4F05-BF09-B465E8564BDA}" srcOrd="0" destOrd="0" presId="urn:microsoft.com/office/officeart/2008/layout/VerticalCurvedList"/>
    <dgm:cxn modelId="{0CC93F12-8E3D-4E25-B67E-2EA047FD46D0}" type="presParOf" srcId="{DAB348F5-9039-40BE-8A9C-D383DD6E9C3B}" destId="{1A05A187-7F9A-457C-967D-0514ED36D252}" srcOrd="1" destOrd="0" presId="urn:microsoft.com/office/officeart/2008/layout/VerticalCurvedList"/>
    <dgm:cxn modelId="{F0D95E66-002F-4A2A-9D09-CEA4EF907A10}" type="presParOf" srcId="{DAB348F5-9039-40BE-8A9C-D383DD6E9C3B}" destId="{729F10AD-4833-46BE-8A82-131D90B190B4}" srcOrd="2" destOrd="0" presId="urn:microsoft.com/office/officeart/2008/layout/VerticalCurvedList"/>
    <dgm:cxn modelId="{69635D4B-E876-4792-B913-36882FDBE0AF}" type="presParOf" srcId="{DAB348F5-9039-40BE-8A9C-D383DD6E9C3B}" destId="{CD99D9F8-11E4-4BDE-8F20-FABDDEA5EC61}" srcOrd="3" destOrd="0" presId="urn:microsoft.com/office/officeart/2008/layout/VerticalCurvedList"/>
    <dgm:cxn modelId="{C9D4DCCA-FAAB-4F0B-B86A-67947DCD26CD}" type="presParOf" srcId="{2D45044A-2883-43E3-AAD3-B5460C45F669}" destId="{BDC05D61-BA58-4CA9-B129-9F9D95057B61}" srcOrd="1" destOrd="0" presId="urn:microsoft.com/office/officeart/2008/layout/VerticalCurvedList"/>
    <dgm:cxn modelId="{F6CB6A31-2E67-4860-BCB4-83C3A942C6C9}" type="presParOf" srcId="{2D45044A-2883-43E3-AAD3-B5460C45F669}" destId="{AA19CF26-F6A4-4F10-9509-AC893433113B}" srcOrd="2" destOrd="0" presId="urn:microsoft.com/office/officeart/2008/layout/VerticalCurvedList"/>
    <dgm:cxn modelId="{4CDEE582-F7AF-4431-8DE7-FFDE1A824F4D}" type="presParOf" srcId="{AA19CF26-F6A4-4F10-9509-AC893433113B}" destId="{414B90F2-D6A2-4315-A999-43A5ADE4C6BF}" srcOrd="0" destOrd="0" presId="urn:microsoft.com/office/officeart/2008/layout/VerticalCurvedList"/>
    <dgm:cxn modelId="{B0BA731D-26F1-4839-85DE-AE53BC347B2C}" type="presParOf" srcId="{2D45044A-2883-43E3-AAD3-B5460C45F669}" destId="{F8DED7C2-A783-457B-9520-CCA726FA9DD7}" srcOrd="3" destOrd="0" presId="urn:microsoft.com/office/officeart/2008/layout/VerticalCurvedList"/>
    <dgm:cxn modelId="{82E8D581-4D9B-43E7-90D6-82D71BEC2E68}" type="presParOf" srcId="{2D45044A-2883-43E3-AAD3-B5460C45F669}" destId="{07C313E0-D42F-451B-A869-D7E5440646C6}" srcOrd="4" destOrd="0" presId="urn:microsoft.com/office/officeart/2008/layout/VerticalCurvedList"/>
    <dgm:cxn modelId="{1ADCD7E9-1E2D-466F-B808-A98E517CA46F}" type="presParOf" srcId="{07C313E0-D42F-451B-A869-D7E5440646C6}" destId="{624E05C3-B0A9-4209-BF4B-3843E0D59F19}" srcOrd="0" destOrd="0" presId="urn:microsoft.com/office/officeart/2008/layout/VerticalCurvedList"/>
    <dgm:cxn modelId="{B265933A-FDA3-450F-A0D2-80DAA7D0C272}" type="presParOf" srcId="{2D45044A-2883-43E3-AAD3-B5460C45F669}" destId="{0AC80BF4-31B3-4EC1-AD2D-235A73901C4C}" srcOrd="5" destOrd="0" presId="urn:microsoft.com/office/officeart/2008/layout/VerticalCurvedList"/>
    <dgm:cxn modelId="{C304EABA-7EFF-49EF-B3EC-DCE79F9F6513}" type="presParOf" srcId="{2D45044A-2883-43E3-AAD3-B5460C45F669}" destId="{A9ED6C53-31CD-4B3B-B781-F72222528125}" srcOrd="6" destOrd="0" presId="urn:microsoft.com/office/officeart/2008/layout/VerticalCurvedList"/>
    <dgm:cxn modelId="{738A75D7-D2E0-4B75-BBB0-AFA5D1B0C5FC}" type="presParOf" srcId="{A9ED6C53-31CD-4B3B-B781-F72222528125}" destId="{458EB192-3F1F-47D8-9E1F-248ACC6124D8}" srcOrd="0" destOrd="0" presId="urn:microsoft.com/office/officeart/2008/layout/VerticalCurvedList"/>
    <dgm:cxn modelId="{AA0A6310-F26C-4FB7-8E6E-AEE6164B752C}" type="presParOf" srcId="{2D45044A-2883-43E3-AAD3-B5460C45F669}" destId="{C93FE1E3-274D-4542-BF05-F96A7115D027}" srcOrd="7" destOrd="0" presId="urn:microsoft.com/office/officeart/2008/layout/VerticalCurvedList"/>
    <dgm:cxn modelId="{DC936D0C-24B3-467A-9052-3320CFAD5A13}" type="presParOf" srcId="{2D45044A-2883-43E3-AAD3-B5460C45F669}" destId="{A59D6B7E-8930-4FA3-9975-D6BEA8B99016}" srcOrd="8" destOrd="0" presId="urn:microsoft.com/office/officeart/2008/layout/VerticalCurvedList"/>
    <dgm:cxn modelId="{F9C66066-5F01-4B52-9BEE-9E07D3664703}" type="presParOf" srcId="{A59D6B7E-8930-4FA3-9975-D6BEA8B99016}" destId="{9762C640-559E-40AA-ABAC-B29A51C592F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5FF2C76-08ED-4132-A1D6-DACFE8040B14}" type="doc">
      <dgm:prSet loTypeId="urn:microsoft.com/office/officeart/2005/8/layout/hProcess9" loCatId="process" qsTypeId="urn:microsoft.com/office/officeart/2005/8/quickstyle/3d1" qsCatId="3D" csTypeId="urn:microsoft.com/office/officeart/2005/8/colors/colorful3" csCatId="colorful" phldr="1"/>
      <dgm:spPr/>
    </dgm:pt>
    <dgm:pt modelId="{1145C59D-1679-42C2-9DC3-12A9123D7011}">
      <dgm:prSet phldrT="[Texto]"/>
      <dgm:spPr>
        <a:solidFill>
          <a:schemeClr val="accent6"/>
        </a:solidFill>
      </dgm:spPr>
      <dgm:t>
        <a:bodyPr/>
        <a:lstStyle/>
        <a:p>
          <a:r>
            <a:rPr lang="es-MX" b="1" dirty="0" smtClean="0"/>
            <a:t>Bases de Colaboración en materia de Suplantación o Usurpación de Identidad</a:t>
          </a:r>
          <a:endParaRPr lang="es-MX" b="1" dirty="0"/>
        </a:p>
      </dgm:t>
    </dgm:pt>
    <dgm:pt modelId="{AAF634E0-257F-4B09-A4BC-1CF3462075CD}" type="parTrans" cxnId="{DD364143-08BA-4283-BD5A-C14485CD4E73}">
      <dgm:prSet/>
      <dgm:spPr/>
      <dgm:t>
        <a:bodyPr/>
        <a:lstStyle/>
        <a:p>
          <a:endParaRPr lang="es-MX"/>
        </a:p>
      </dgm:t>
    </dgm:pt>
    <dgm:pt modelId="{571C5D30-50E7-43FF-BB0A-E3CBEF4A7E5C}" type="sibTrans" cxnId="{DD364143-08BA-4283-BD5A-C14485CD4E73}">
      <dgm:prSet/>
      <dgm:spPr/>
      <dgm:t>
        <a:bodyPr/>
        <a:lstStyle/>
        <a:p>
          <a:endParaRPr lang="es-MX"/>
        </a:p>
      </dgm:t>
    </dgm:pt>
    <dgm:pt modelId="{FBAAA7FE-7D61-484C-978F-45BA0F241135}">
      <dgm:prSet phldrT="[Texto]"/>
      <dgm:spPr/>
      <dgm:t>
        <a:bodyPr/>
        <a:lstStyle/>
        <a:p>
          <a:r>
            <a:rPr lang="es-MX" b="1" dirty="0" smtClean="0"/>
            <a:t>Estudio para fortalecer la Estrategia de Educación Cívica y la </a:t>
          </a:r>
          <a:r>
            <a:rPr lang="es-MX" b="1" smtClean="0"/>
            <a:t>Cultura  de PDP</a:t>
          </a:r>
          <a:endParaRPr lang="es-MX" b="1" dirty="0"/>
        </a:p>
      </dgm:t>
    </dgm:pt>
    <dgm:pt modelId="{CDCDA23E-F016-4512-A4A2-F427669FFD57}" type="parTrans" cxnId="{AE4D6FD1-AE64-4356-BE2A-A28CB00A319C}">
      <dgm:prSet/>
      <dgm:spPr/>
      <dgm:t>
        <a:bodyPr/>
        <a:lstStyle/>
        <a:p>
          <a:endParaRPr lang="es-MX"/>
        </a:p>
      </dgm:t>
    </dgm:pt>
    <dgm:pt modelId="{48A02B08-0C10-4550-995B-FF18F4979B1C}" type="sibTrans" cxnId="{AE4D6FD1-AE64-4356-BE2A-A28CB00A319C}">
      <dgm:prSet/>
      <dgm:spPr/>
      <dgm:t>
        <a:bodyPr/>
        <a:lstStyle/>
        <a:p>
          <a:endParaRPr lang="es-MX"/>
        </a:p>
      </dgm:t>
    </dgm:pt>
    <dgm:pt modelId="{B7BACE27-18F4-40EB-B935-C4D9BE8F8E27}">
      <dgm:prSet/>
      <dgm:spPr/>
      <dgm:t>
        <a:bodyPr/>
        <a:lstStyle/>
        <a:p>
          <a:r>
            <a:rPr lang="es-MX" b="1" dirty="0" smtClean="0"/>
            <a:t>Guía de Ejercicio de Derechos ARCO en Plataforma Nacional</a:t>
          </a:r>
          <a:endParaRPr lang="es-MX" b="1" dirty="0"/>
        </a:p>
      </dgm:t>
    </dgm:pt>
    <dgm:pt modelId="{EBF29F2E-3D5F-4F1C-872A-7A0044AE12B4}" type="parTrans" cxnId="{A0A212D1-5053-4C1F-A283-D366846CB02E}">
      <dgm:prSet/>
      <dgm:spPr/>
      <dgm:t>
        <a:bodyPr/>
        <a:lstStyle/>
        <a:p>
          <a:endParaRPr lang="es-ES"/>
        </a:p>
      </dgm:t>
    </dgm:pt>
    <dgm:pt modelId="{5EA80479-B747-4CD9-85C5-9FFB9D3CF358}" type="sibTrans" cxnId="{A0A212D1-5053-4C1F-A283-D366846CB02E}">
      <dgm:prSet/>
      <dgm:spPr/>
      <dgm:t>
        <a:bodyPr/>
        <a:lstStyle/>
        <a:p>
          <a:endParaRPr lang="es-ES"/>
        </a:p>
      </dgm:t>
    </dgm:pt>
    <dgm:pt modelId="{85B7590E-B451-4F9D-9CAE-79B3B80EAB10}">
      <dgm:prSet/>
      <dgm:spPr/>
      <dgm:t>
        <a:bodyPr/>
        <a:lstStyle/>
        <a:p>
          <a:r>
            <a:rPr lang="es-MX" b="1" i="0" dirty="0" smtClean="0"/>
            <a:t>Guía para Prevenir el Robo de Identidad</a:t>
          </a:r>
          <a:endParaRPr lang="es-MX" b="1" dirty="0"/>
        </a:p>
      </dgm:t>
    </dgm:pt>
    <dgm:pt modelId="{026FBF7B-CB43-4F36-A092-F6B93A4049C7}" type="parTrans" cxnId="{5A3916EE-21B9-4FDE-90A3-B424A40CE21A}">
      <dgm:prSet/>
      <dgm:spPr/>
      <dgm:t>
        <a:bodyPr/>
        <a:lstStyle/>
        <a:p>
          <a:endParaRPr lang="es-ES"/>
        </a:p>
      </dgm:t>
    </dgm:pt>
    <dgm:pt modelId="{380A28F2-9D23-49E4-BE08-F92A9A5EE446}" type="sibTrans" cxnId="{5A3916EE-21B9-4FDE-90A3-B424A40CE21A}">
      <dgm:prSet/>
      <dgm:spPr/>
      <dgm:t>
        <a:bodyPr/>
        <a:lstStyle/>
        <a:p>
          <a:endParaRPr lang="es-ES"/>
        </a:p>
      </dgm:t>
    </dgm:pt>
    <dgm:pt modelId="{8925C3B3-2BCC-4D15-B4BB-7677F948FF22}">
      <dgm:prSet custT="1"/>
      <dgm:spPr/>
      <dgm:t>
        <a:bodyPr/>
        <a:lstStyle/>
        <a:p>
          <a:r>
            <a:rPr lang="es-MX" sz="1300" b="1" dirty="0" smtClean="0"/>
            <a:t>Firma Convenio de Colaboración INAI-Pantallas Amigas</a:t>
          </a:r>
          <a:endParaRPr lang="es-ES" sz="1100" b="1" dirty="0"/>
        </a:p>
      </dgm:t>
    </dgm:pt>
    <dgm:pt modelId="{A3E5902A-B107-48C5-8BEC-8F4DF2B19C48}" type="parTrans" cxnId="{09CBC276-FD5D-495C-B13F-B36F4A932C9D}">
      <dgm:prSet/>
      <dgm:spPr/>
      <dgm:t>
        <a:bodyPr/>
        <a:lstStyle/>
        <a:p>
          <a:endParaRPr lang="es-ES"/>
        </a:p>
      </dgm:t>
    </dgm:pt>
    <dgm:pt modelId="{75C1FD1D-DE4F-44A4-97AD-CD397D9485EA}" type="sibTrans" cxnId="{09CBC276-FD5D-495C-B13F-B36F4A932C9D}">
      <dgm:prSet/>
      <dgm:spPr/>
      <dgm:t>
        <a:bodyPr/>
        <a:lstStyle/>
        <a:p>
          <a:endParaRPr lang="es-ES"/>
        </a:p>
      </dgm:t>
    </dgm:pt>
    <dgm:pt modelId="{49EBF478-A4B2-4C2D-B7BB-41E7176D5207}">
      <dgm:prSet/>
      <dgm:spPr/>
      <dgm:t>
        <a:bodyPr/>
        <a:lstStyle/>
        <a:p>
          <a:r>
            <a:rPr lang="es-MX" b="1" smtClean="0"/>
            <a:t>Día Internacional de Protección de Datos Personales, 2016.</a:t>
          </a:r>
          <a:endParaRPr lang="es-ES" b="1"/>
        </a:p>
      </dgm:t>
    </dgm:pt>
    <dgm:pt modelId="{6308BDDC-9797-45E3-885B-FBCD4D22FAD5}" type="parTrans" cxnId="{4A370851-1CA9-4BDC-99B1-E87DE14E1D10}">
      <dgm:prSet/>
      <dgm:spPr/>
      <dgm:t>
        <a:bodyPr/>
        <a:lstStyle/>
        <a:p>
          <a:endParaRPr lang="es-MX"/>
        </a:p>
      </dgm:t>
    </dgm:pt>
    <dgm:pt modelId="{B62BC5AD-5042-4B32-928E-13C488D411C6}" type="sibTrans" cxnId="{4A370851-1CA9-4BDC-99B1-E87DE14E1D10}">
      <dgm:prSet/>
      <dgm:spPr/>
      <dgm:t>
        <a:bodyPr/>
        <a:lstStyle/>
        <a:p>
          <a:endParaRPr lang="es-MX"/>
        </a:p>
      </dgm:t>
    </dgm:pt>
    <dgm:pt modelId="{478C3826-976E-47BF-8660-9194250D577D}" type="pres">
      <dgm:prSet presAssocID="{75FF2C76-08ED-4132-A1D6-DACFE8040B14}" presName="CompostProcess" presStyleCnt="0">
        <dgm:presLayoutVars>
          <dgm:dir/>
          <dgm:resizeHandles val="exact"/>
        </dgm:presLayoutVars>
      </dgm:prSet>
      <dgm:spPr/>
    </dgm:pt>
    <dgm:pt modelId="{8CA8332A-7201-4596-A4FA-A62AFA806FDF}" type="pres">
      <dgm:prSet presAssocID="{75FF2C76-08ED-4132-A1D6-DACFE8040B14}" presName="arrow" presStyleLbl="bgShp" presStyleIdx="0" presStyleCnt="1"/>
      <dgm:spPr/>
    </dgm:pt>
    <dgm:pt modelId="{1CA68397-D49E-4D80-8AC0-13E27E8ABD30}" type="pres">
      <dgm:prSet presAssocID="{75FF2C76-08ED-4132-A1D6-DACFE8040B14}" presName="linearProcess" presStyleCnt="0"/>
      <dgm:spPr/>
    </dgm:pt>
    <dgm:pt modelId="{C994EAA4-DD1D-4FA9-954C-C48C5CC7F2FF}" type="pres">
      <dgm:prSet presAssocID="{49EBF478-A4B2-4C2D-B7BB-41E7176D5207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ADA0F40-135C-4748-BDC2-F0D999667860}" type="pres">
      <dgm:prSet presAssocID="{B62BC5AD-5042-4B32-928E-13C488D411C6}" presName="sibTrans" presStyleCnt="0"/>
      <dgm:spPr/>
    </dgm:pt>
    <dgm:pt modelId="{C7F3F686-CC8A-4113-BF1B-725A4477BDB9}" type="pres">
      <dgm:prSet presAssocID="{1145C59D-1679-42C2-9DC3-12A9123D7011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FD5FF2C-3424-4FBB-B9AE-8E00D9324829}" type="pres">
      <dgm:prSet presAssocID="{571C5D30-50E7-43FF-BB0A-E3CBEF4A7E5C}" presName="sibTrans" presStyleCnt="0"/>
      <dgm:spPr/>
    </dgm:pt>
    <dgm:pt modelId="{9AC7B455-6815-4BC9-98A7-4ABBC165BEE5}" type="pres">
      <dgm:prSet presAssocID="{8925C3B3-2BCC-4D15-B4BB-7677F948FF22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3D1284-A3D5-411A-ACC5-E5F42173700F}" type="pres">
      <dgm:prSet presAssocID="{75C1FD1D-DE4F-44A4-97AD-CD397D9485EA}" presName="sibTrans" presStyleCnt="0"/>
      <dgm:spPr/>
    </dgm:pt>
    <dgm:pt modelId="{8BCC5D4B-6C5E-481A-8008-6610C99255A0}" type="pres">
      <dgm:prSet presAssocID="{85B7590E-B451-4F9D-9CAE-79B3B80EAB10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6B011A-46F2-4C38-81EE-041D292FA0E4}" type="pres">
      <dgm:prSet presAssocID="{380A28F2-9D23-49E4-BE08-F92A9A5EE446}" presName="sibTrans" presStyleCnt="0"/>
      <dgm:spPr/>
    </dgm:pt>
    <dgm:pt modelId="{11459298-21D4-4BFB-B371-E233D974E8BE}" type="pres">
      <dgm:prSet presAssocID="{FBAAA7FE-7D61-484C-978F-45BA0F241135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6950AD3-E354-40E8-AD30-B4212AC30C43}" type="pres">
      <dgm:prSet presAssocID="{48A02B08-0C10-4550-995B-FF18F4979B1C}" presName="sibTrans" presStyleCnt="0"/>
      <dgm:spPr/>
    </dgm:pt>
    <dgm:pt modelId="{10E3A2D6-DE6D-47D0-B787-05824C372B63}" type="pres">
      <dgm:prSet presAssocID="{B7BACE27-18F4-40EB-B935-C4D9BE8F8E27}" presName="textNode" presStyleLbl="node1" presStyleIdx="5" presStyleCnt="6" custLinFactX="97343" custLinFactNeighborX="100000" custLinFactNeighborY="550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79841A0-C243-4E4A-BDFF-01A20AC43428}" type="presOf" srcId="{75FF2C76-08ED-4132-A1D6-DACFE8040B14}" destId="{478C3826-976E-47BF-8660-9194250D577D}" srcOrd="0" destOrd="0" presId="urn:microsoft.com/office/officeart/2005/8/layout/hProcess9"/>
    <dgm:cxn modelId="{0145F493-062B-404B-9FB8-335196B14926}" type="presOf" srcId="{FBAAA7FE-7D61-484C-978F-45BA0F241135}" destId="{11459298-21D4-4BFB-B371-E233D974E8BE}" srcOrd="0" destOrd="0" presId="urn:microsoft.com/office/officeart/2005/8/layout/hProcess9"/>
    <dgm:cxn modelId="{FD91C2BA-9F1C-43B9-8391-E04AE657B466}" type="presOf" srcId="{49EBF478-A4B2-4C2D-B7BB-41E7176D5207}" destId="{C994EAA4-DD1D-4FA9-954C-C48C5CC7F2FF}" srcOrd="0" destOrd="0" presId="urn:microsoft.com/office/officeart/2005/8/layout/hProcess9"/>
    <dgm:cxn modelId="{4A370851-1CA9-4BDC-99B1-E87DE14E1D10}" srcId="{75FF2C76-08ED-4132-A1D6-DACFE8040B14}" destId="{49EBF478-A4B2-4C2D-B7BB-41E7176D5207}" srcOrd="0" destOrd="0" parTransId="{6308BDDC-9797-45E3-885B-FBCD4D22FAD5}" sibTransId="{B62BC5AD-5042-4B32-928E-13C488D411C6}"/>
    <dgm:cxn modelId="{932086AA-4872-467E-B3A4-8E10C0E72720}" type="presOf" srcId="{85B7590E-B451-4F9D-9CAE-79B3B80EAB10}" destId="{8BCC5D4B-6C5E-481A-8008-6610C99255A0}" srcOrd="0" destOrd="0" presId="urn:microsoft.com/office/officeart/2005/8/layout/hProcess9"/>
    <dgm:cxn modelId="{AE4D6FD1-AE64-4356-BE2A-A28CB00A319C}" srcId="{75FF2C76-08ED-4132-A1D6-DACFE8040B14}" destId="{FBAAA7FE-7D61-484C-978F-45BA0F241135}" srcOrd="4" destOrd="0" parTransId="{CDCDA23E-F016-4512-A4A2-F427669FFD57}" sibTransId="{48A02B08-0C10-4550-995B-FF18F4979B1C}"/>
    <dgm:cxn modelId="{578D5C19-3660-45C1-AC97-D89336E45CE3}" type="presOf" srcId="{B7BACE27-18F4-40EB-B935-C4D9BE8F8E27}" destId="{10E3A2D6-DE6D-47D0-B787-05824C372B63}" srcOrd="0" destOrd="0" presId="urn:microsoft.com/office/officeart/2005/8/layout/hProcess9"/>
    <dgm:cxn modelId="{A0A212D1-5053-4C1F-A283-D366846CB02E}" srcId="{75FF2C76-08ED-4132-A1D6-DACFE8040B14}" destId="{B7BACE27-18F4-40EB-B935-C4D9BE8F8E27}" srcOrd="5" destOrd="0" parTransId="{EBF29F2E-3D5F-4F1C-872A-7A0044AE12B4}" sibTransId="{5EA80479-B747-4CD9-85C5-9FFB9D3CF358}"/>
    <dgm:cxn modelId="{09CBC276-FD5D-495C-B13F-B36F4A932C9D}" srcId="{75FF2C76-08ED-4132-A1D6-DACFE8040B14}" destId="{8925C3B3-2BCC-4D15-B4BB-7677F948FF22}" srcOrd="2" destOrd="0" parTransId="{A3E5902A-B107-48C5-8BEC-8F4DF2B19C48}" sibTransId="{75C1FD1D-DE4F-44A4-97AD-CD397D9485EA}"/>
    <dgm:cxn modelId="{72ABA26D-C1F1-4E6A-A8C1-BBAACA9A3C1A}" type="presOf" srcId="{8925C3B3-2BCC-4D15-B4BB-7677F948FF22}" destId="{9AC7B455-6815-4BC9-98A7-4ABBC165BEE5}" srcOrd="0" destOrd="0" presId="urn:microsoft.com/office/officeart/2005/8/layout/hProcess9"/>
    <dgm:cxn modelId="{78397D52-DEB1-4FEE-AB0A-CD05E82522FD}" type="presOf" srcId="{1145C59D-1679-42C2-9DC3-12A9123D7011}" destId="{C7F3F686-CC8A-4113-BF1B-725A4477BDB9}" srcOrd="0" destOrd="0" presId="urn:microsoft.com/office/officeart/2005/8/layout/hProcess9"/>
    <dgm:cxn modelId="{5A3916EE-21B9-4FDE-90A3-B424A40CE21A}" srcId="{75FF2C76-08ED-4132-A1D6-DACFE8040B14}" destId="{85B7590E-B451-4F9D-9CAE-79B3B80EAB10}" srcOrd="3" destOrd="0" parTransId="{026FBF7B-CB43-4F36-A092-F6B93A4049C7}" sibTransId="{380A28F2-9D23-49E4-BE08-F92A9A5EE446}"/>
    <dgm:cxn modelId="{DD364143-08BA-4283-BD5A-C14485CD4E73}" srcId="{75FF2C76-08ED-4132-A1D6-DACFE8040B14}" destId="{1145C59D-1679-42C2-9DC3-12A9123D7011}" srcOrd="1" destOrd="0" parTransId="{AAF634E0-257F-4B09-A4BC-1CF3462075CD}" sibTransId="{571C5D30-50E7-43FF-BB0A-E3CBEF4A7E5C}"/>
    <dgm:cxn modelId="{108AE52C-9CD5-4AA4-9A38-0EE784C83600}" type="presParOf" srcId="{478C3826-976E-47BF-8660-9194250D577D}" destId="{8CA8332A-7201-4596-A4FA-A62AFA806FDF}" srcOrd="0" destOrd="0" presId="urn:microsoft.com/office/officeart/2005/8/layout/hProcess9"/>
    <dgm:cxn modelId="{DAF735BA-6DD3-42A1-AEE4-BF92632C4DBA}" type="presParOf" srcId="{478C3826-976E-47BF-8660-9194250D577D}" destId="{1CA68397-D49E-4D80-8AC0-13E27E8ABD30}" srcOrd="1" destOrd="0" presId="urn:microsoft.com/office/officeart/2005/8/layout/hProcess9"/>
    <dgm:cxn modelId="{4BE2F22F-36A1-4A6C-A141-9F3A09CAFECC}" type="presParOf" srcId="{1CA68397-D49E-4D80-8AC0-13E27E8ABD30}" destId="{C994EAA4-DD1D-4FA9-954C-C48C5CC7F2FF}" srcOrd="0" destOrd="0" presId="urn:microsoft.com/office/officeart/2005/8/layout/hProcess9"/>
    <dgm:cxn modelId="{E8F2A7FE-86F4-4DE5-BBB4-9607E193D0BF}" type="presParOf" srcId="{1CA68397-D49E-4D80-8AC0-13E27E8ABD30}" destId="{2ADA0F40-135C-4748-BDC2-F0D999667860}" srcOrd="1" destOrd="0" presId="urn:microsoft.com/office/officeart/2005/8/layout/hProcess9"/>
    <dgm:cxn modelId="{6CFCDE08-98A6-4490-92D2-D2DF18229140}" type="presParOf" srcId="{1CA68397-D49E-4D80-8AC0-13E27E8ABD30}" destId="{C7F3F686-CC8A-4113-BF1B-725A4477BDB9}" srcOrd="2" destOrd="0" presId="urn:microsoft.com/office/officeart/2005/8/layout/hProcess9"/>
    <dgm:cxn modelId="{A13A7703-3468-49A8-82F0-1C99B4D5107E}" type="presParOf" srcId="{1CA68397-D49E-4D80-8AC0-13E27E8ABD30}" destId="{3FD5FF2C-3424-4FBB-B9AE-8E00D9324829}" srcOrd="3" destOrd="0" presId="urn:microsoft.com/office/officeart/2005/8/layout/hProcess9"/>
    <dgm:cxn modelId="{E9E9269D-7356-4452-82FA-D5190B9F1A90}" type="presParOf" srcId="{1CA68397-D49E-4D80-8AC0-13E27E8ABD30}" destId="{9AC7B455-6815-4BC9-98A7-4ABBC165BEE5}" srcOrd="4" destOrd="0" presId="urn:microsoft.com/office/officeart/2005/8/layout/hProcess9"/>
    <dgm:cxn modelId="{F359D71D-B375-4AF9-A660-2ED45F00F27A}" type="presParOf" srcId="{1CA68397-D49E-4D80-8AC0-13E27E8ABD30}" destId="{8A3D1284-A3D5-411A-ACC5-E5F42173700F}" srcOrd="5" destOrd="0" presId="urn:microsoft.com/office/officeart/2005/8/layout/hProcess9"/>
    <dgm:cxn modelId="{16E31030-9393-4D8F-963A-1D4AE5F1A3B7}" type="presParOf" srcId="{1CA68397-D49E-4D80-8AC0-13E27E8ABD30}" destId="{8BCC5D4B-6C5E-481A-8008-6610C99255A0}" srcOrd="6" destOrd="0" presId="urn:microsoft.com/office/officeart/2005/8/layout/hProcess9"/>
    <dgm:cxn modelId="{1826FDF2-F61B-4329-8F02-A7E9901A0C6D}" type="presParOf" srcId="{1CA68397-D49E-4D80-8AC0-13E27E8ABD30}" destId="{836B011A-46F2-4C38-81EE-041D292FA0E4}" srcOrd="7" destOrd="0" presId="urn:microsoft.com/office/officeart/2005/8/layout/hProcess9"/>
    <dgm:cxn modelId="{03E9D0CA-1840-4F67-B4B1-A179F3EB7126}" type="presParOf" srcId="{1CA68397-D49E-4D80-8AC0-13E27E8ABD30}" destId="{11459298-21D4-4BFB-B371-E233D974E8BE}" srcOrd="8" destOrd="0" presId="urn:microsoft.com/office/officeart/2005/8/layout/hProcess9"/>
    <dgm:cxn modelId="{AEE6DA52-887E-4B10-9302-BFB61F6908E9}" type="presParOf" srcId="{1CA68397-D49E-4D80-8AC0-13E27E8ABD30}" destId="{46950AD3-E354-40E8-AD30-B4212AC30C43}" srcOrd="9" destOrd="0" presId="urn:microsoft.com/office/officeart/2005/8/layout/hProcess9"/>
    <dgm:cxn modelId="{DC2FBD84-C79C-4036-B210-38112F148BBA}" type="presParOf" srcId="{1CA68397-D49E-4D80-8AC0-13E27E8ABD30}" destId="{10E3A2D6-DE6D-47D0-B787-05824C372B63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DA4F0-05DD-4A68-9026-75DCE85FC5E1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1E73D-DBAE-4B65-B8CC-2B939D1E7A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8425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814E8-6197-4308-9F10-0CF03E4F956D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DB002-1EDB-4238-8A63-BBEBFE90B1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1468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39322-AC15-4F9E-8D16-AB1EC1681E0E}" type="slidenum">
              <a:rPr lang="es-MX" smtClean="0">
                <a:solidFill>
                  <a:prstClr val="black"/>
                </a:solidFill>
              </a:rPr>
              <a:pPr/>
              <a:t>1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38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DB002-1EDB-4238-8A63-BBEBFE90B127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7932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DB002-1EDB-4238-8A63-BBEBFE90B127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9058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DB002-1EDB-4238-8A63-BBEBFE90B127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1277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DB002-1EDB-4238-8A63-BBEBFE90B127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4551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Courier New" panose="02070309020205020404" pitchFamily="49" charset="0"/>
              <a:buNone/>
            </a:pPr>
            <a:endParaRPr lang="es-MX" sz="1200" dirty="0" smtClean="0">
              <a:solidFill>
                <a:schemeClr val="tx1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DB002-1EDB-4238-8A63-BBEBFE90B127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902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DB002-1EDB-4238-8A63-BBEBFE90B127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0341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DB002-1EDB-4238-8A63-BBEBFE90B127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8597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DB002-1EDB-4238-8A63-BBEBFE90B127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9774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ES" sz="1200" b="0" dirty="0" smtClean="0">
              <a:solidFill>
                <a:schemeClr val="bg1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DB002-1EDB-4238-8A63-BBEBFE90B127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850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DB002-1EDB-4238-8A63-BBEBFE90B127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9735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DB002-1EDB-4238-8A63-BBEBFE90B127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85497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DB002-1EDB-4238-8A63-BBEBFE90B127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9255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MX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DB002-1EDB-4238-8A63-BBEBFE90B127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31471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DB002-1EDB-4238-8A63-BBEBFE90B127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18351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DB002-1EDB-4238-8A63-BBEBFE90B127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64081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DB002-1EDB-4238-8A63-BBEBFE90B127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3294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DB002-1EDB-4238-8A63-BBEBFE90B127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79496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DB002-1EDB-4238-8A63-BBEBFE90B127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55267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DB002-1EDB-4238-8A63-BBEBFE90B127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3171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05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DB002-1EDB-4238-8A63-BBEBFE90B127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25262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DB002-1EDB-4238-8A63-BBEBFE90B127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4821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050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DB002-1EDB-4238-8A63-BBEBFE90B127}" type="slidenum">
              <a:rPr lang="es-ES" smtClean="0">
                <a:solidFill>
                  <a:prstClr val="black"/>
                </a:solidFill>
              </a:rPr>
              <a:pPr/>
              <a:t>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298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DB002-1EDB-4238-8A63-BBEBFE90B127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836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DB002-1EDB-4238-8A63-BBEBFE90B127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57896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39322-AC15-4F9E-8D16-AB1EC1681E0E}" type="slidenum">
              <a:rPr lang="es-MX" smtClean="0"/>
              <a:pPr/>
              <a:t>32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3845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050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DB002-1EDB-4238-8A63-BBEBFE90B127}" type="slidenum">
              <a:rPr lang="es-ES" smtClean="0">
                <a:solidFill>
                  <a:prstClr val="black"/>
                </a:solidFill>
              </a:rPr>
              <a:pPr/>
              <a:t>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55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58"/>
            <a:endParaRPr lang="es-MX" baseline="0" dirty="0" smtClean="0">
              <a:latin typeface="PalatinoLTStd-Roman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DB002-1EDB-4238-8A63-BBEBFE90B127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972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DB002-1EDB-4238-8A63-BBEBFE90B127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7610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DB002-1EDB-4238-8A63-BBEBFE90B127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9690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DB002-1EDB-4238-8A63-BBEBFE90B127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7316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DB002-1EDB-4238-8A63-BBEBFE90B127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5261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0758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4116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562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288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180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848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4238" y="5026030"/>
            <a:ext cx="9144000" cy="1837988"/>
          </a:xfrm>
          <a:prstGeom prst="rect">
            <a:avLst/>
          </a:prstGeom>
          <a:gradFill>
            <a:gsLst>
              <a:gs pos="0">
                <a:srgbClr val="660066">
                  <a:alpha val="20000"/>
                </a:srgbClr>
              </a:gs>
              <a:gs pos="74000">
                <a:srgbClr val="660066">
                  <a:alpha val="40000"/>
                </a:srgbClr>
              </a:gs>
              <a:gs pos="83000">
                <a:srgbClr val="660066">
                  <a:alpha val="50000"/>
                </a:srgbClr>
              </a:gs>
              <a:gs pos="100000">
                <a:srgbClr val="660066">
                  <a:alpha val="8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>
              <a:solidFill>
                <a:prstClr val="white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 rot="21090367">
            <a:off x="2896475" y="4046071"/>
            <a:ext cx="6293760" cy="26642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>
              <a:solidFill>
                <a:prstClr val="white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-4237" y="5026030"/>
            <a:ext cx="4932040" cy="1765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>
              <a:solidFill>
                <a:prstClr val="white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 rot="21090367">
            <a:off x="2892237" y="4058925"/>
            <a:ext cx="6293760" cy="26642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>
              <a:solidFill>
                <a:prstClr val="white"/>
              </a:solidFill>
            </a:endParaRPr>
          </a:p>
        </p:txBody>
      </p:sp>
      <p:sp>
        <p:nvSpPr>
          <p:cNvPr id="6" name="Rectángulo 6"/>
          <p:cNvSpPr/>
          <p:nvPr userDrawn="1"/>
        </p:nvSpPr>
        <p:spPr>
          <a:xfrm>
            <a:off x="-4238" y="5026030"/>
            <a:ext cx="9144000" cy="1837988"/>
          </a:xfrm>
          <a:prstGeom prst="rect">
            <a:avLst/>
          </a:prstGeom>
          <a:gradFill>
            <a:gsLst>
              <a:gs pos="0">
                <a:srgbClr val="660066">
                  <a:alpha val="20000"/>
                </a:srgbClr>
              </a:gs>
              <a:gs pos="74000">
                <a:srgbClr val="660066">
                  <a:alpha val="40000"/>
                </a:srgbClr>
              </a:gs>
              <a:gs pos="83000">
                <a:srgbClr val="660066">
                  <a:alpha val="50000"/>
                </a:srgbClr>
              </a:gs>
              <a:gs pos="100000">
                <a:srgbClr val="660066">
                  <a:alpha val="8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>
              <a:solidFill>
                <a:prstClr val="white"/>
              </a:solidFill>
            </a:endParaRPr>
          </a:p>
        </p:txBody>
      </p:sp>
      <p:sp>
        <p:nvSpPr>
          <p:cNvPr id="11" name="Elipse 7"/>
          <p:cNvSpPr/>
          <p:nvPr userDrawn="1"/>
        </p:nvSpPr>
        <p:spPr>
          <a:xfrm rot="21090367">
            <a:off x="2896475" y="4046071"/>
            <a:ext cx="6293760" cy="26642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>
              <a:solidFill>
                <a:prstClr val="white"/>
              </a:solidFill>
            </a:endParaRPr>
          </a:p>
        </p:txBody>
      </p:sp>
      <p:sp>
        <p:nvSpPr>
          <p:cNvPr id="12" name="Rectángulo 8"/>
          <p:cNvSpPr/>
          <p:nvPr userDrawn="1"/>
        </p:nvSpPr>
        <p:spPr>
          <a:xfrm>
            <a:off x="-4237" y="5026030"/>
            <a:ext cx="4932040" cy="1765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>
              <a:solidFill>
                <a:prstClr val="white"/>
              </a:solidFill>
            </a:endParaRPr>
          </a:p>
        </p:txBody>
      </p:sp>
      <p:sp>
        <p:nvSpPr>
          <p:cNvPr id="13" name="Elipse 9"/>
          <p:cNvSpPr/>
          <p:nvPr userDrawn="1"/>
        </p:nvSpPr>
        <p:spPr>
          <a:xfrm rot="21090367">
            <a:off x="2892237" y="4058925"/>
            <a:ext cx="6293760" cy="26642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053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8614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9713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883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7830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345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8718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9875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0742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Rectángulo"/>
          <p:cNvSpPr/>
          <p:nvPr userDrawn="1"/>
        </p:nvSpPr>
        <p:spPr>
          <a:xfrm>
            <a:off x="1403649" y="0"/>
            <a:ext cx="7740352" cy="980728"/>
          </a:xfrm>
          <a:prstGeom prst="rect">
            <a:avLst/>
          </a:prstGeom>
          <a:solidFill>
            <a:srgbClr val="008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>
              <a:solidFill>
                <a:prstClr val="white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81" y="2"/>
            <a:ext cx="1268943" cy="98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823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491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713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9002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133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485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691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7290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4238" y="5026030"/>
            <a:ext cx="9144000" cy="1837988"/>
          </a:xfrm>
          <a:prstGeom prst="rect">
            <a:avLst/>
          </a:prstGeom>
          <a:gradFill>
            <a:gsLst>
              <a:gs pos="0">
                <a:srgbClr val="660066">
                  <a:alpha val="20000"/>
                </a:srgbClr>
              </a:gs>
              <a:gs pos="74000">
                <a:srgbClr val="660066">
                  <a:alpha val="40000"/>
                </a:srgbClr>
              </a:gs>
              <a:gs pos="83000">
                <a:srgbClr val="660066">
                  <a:alpha val="50000"/>
                </a:srgbClr>
              </a:gs>
              <a:gs pos="100000">
                <a:srgbClr val="660066">
                  <a:alpha val="8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>
              <a:solidFill>
                <a:prstClr val="white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 rot="21090367">
            <a:off x="2896475" y="4046071"/>
            <a:ext cx="6293760" cy="26642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>
              <a:solidFill>
                <a:prstClr val="white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-4237" y="5026030"/>
            <a:ext cx="4932040" cy="1765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>
              <a:solidFill>
                <a:prstClr val="white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 rot="21090367">
            <a:off x="2892237" y="4058925"/>
            <a:ext cx="6293760" cy="26642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>
              <a:solidFill>
                <a:prstClr val="white"/>
              </a:solidFill>
            </a:endParaRPr>
          </a:p>
        </p:txBody>
      </p:sp>
      <p:sp>
        <p:nvSpPr>
          <p:cNvPr id="6" name="Rectángulo 6"/>
          <p:cNvSpPr/>
          <p:nvPr userDrawn="1"/>
        </p:nvSpPr>
        <p:spPr>
          <a:xfrm>
            <a:off x="-4238" y="5026030"/>
            <a:ext cx="9144000" cy="1837988"/>
          </a:xfrm>
          <a:prstGeom prst="rect">
            <a:avLst/>
          </a:prstGeom>
          <a:gradFill>
            <a:gsLst>
              <a:gs pos="0">
                <a:srgbClr val="660066">
                  <a:alpha val="20000"/>
                </a:srgbClr>
              </a:gs>
              <a:gs pos="74000">
                <a:srgbClr val="660066">
                  <a:alpha val="40000"/>
                </a:srgbClr>
              </a:gs>
              <a:gs pos="83000">
                <a:srgbClr val="660066">
                  <a:alpha val="50000"/>
                </a:srgbClr>
              </a:gs>
              <a:gs pos="100000">
                <a:srgbClr val="660066">
                  <a:alpha val="8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>
              <a:solidFill>
                <a:prstClr val="white"/>
              </a:solidFill>
            </a:endParaRPr>
          </a:p>
        </p:txBody>
      </p:sp>
      <p:sp>
        <p:nvSpPr>
          <p:cNvPr id="11" name="Elipse 7"/>
          <p:cNvSpPr/>
          <p:nvPr userDrawn="1"/>
        </p:nvSpPr>
        <p:spPr>
          <a:xfrm rot="21090367">
            <a:off x="2896475" y="4046071"/>
            <a:ext cx="6293760" cy="26642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>
              <a:solidFill>
                <a:prstClr val="white"/>
              </a:solidFill>
            </a:endParaRPr>
          </a:p>
        </p:txBody>
      </p:sp>
      <p:sp>
        <p:nvSpPr>
          <p:cNvPr id="12" name="Rectángulo 8"/>
          <p:cNvSpPr/>
          <p:nvPr userDrawn="1"/>
        </p:nvSpPr>
        <p:spPr>
          <a:xfrm>
            <a:off x="-4237" y="5026030"/>
            <a:ext cx="4932040" cy="1765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>
              <a:solidFill>
                <a:prstClr val="white"/>
              </a:solidFill>
            </a:endParaRPr>
          </a:p>
        </p:txBody>
      </p:sp>
      <p:sp>
        <p:nvSpPr>
          <p:cNvPr id="13" name="Elipse 9"/>
          <p:cNvSpPr/>
          <p:nvPr userDrawn="1"/>
        </p:nvSpPr>
        <p:spPr>
          <a:xfrm rot="21090367">
            <a:off x="2892237" y="4058925"/>
            <a:ext cx="6293760" cy="26642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11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880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028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72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8507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861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702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9755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Rectángulo"/>
          <p:cNvSpPr/>
          <p:nvPr userDrawn="1"/>
        </p:nvSpPr>
        <p:spPr>
          <a:xfrm>
            <a:off x="1403649" y="0"/>
            <a:ext cx="7740352" cy="980728"/>
          </a:xfrm>
          <a:prstGeom prst="rect">
            <a:avLst/>
          </a:prstGeom>
          <a:solidFill>
            <a:srgbClr val="008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>
              <a:solidFill>
                <a:prstClr val="white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81" y="2"/>
            <a:ext cx="1268943" cy="98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604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112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1737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2263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3403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014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6254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6728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4238" y="5026030"/>
            <a:ext cx="9144000" cy="1837988"/>
          </a:xfrm>
          <a:prstGeom prst="rect">
            <a:avLst/>
          </a:prstGeom>
          <a:gradFill>
            <a:gsLst>
              <a:gs pos="0">
                <a:srgbClr val="660066">
                  <a:alpha val="20000"/>
                </a:srgbClr>
              </a:gs>
              <a:gs pos="74000">
                <a:srgbClr val="660066">
                  <a:alpha val="40000"/>
                </a:srgbClr>
              </a:gs>
              <a:gs pos="83000">
                <a:srgbClr val="660066">
                  <a:alpha val="50000"/>
                </a:srgbClr>
              </a:gs>
              <a:gs pos="100000">
                <a:srgbClr val="660066">
                  <a:alpha val="8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>
              <a:solidFill>
                <a:prstClr val="white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 rot="21090367">
            <a:off x="2896475" y="4046071"/>
            <a:ext cx="6293760" cy="26642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>
              <a:solidFill>
                <a:prstClr val="white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-4237" y="5026030"/>
            <a:ext cx="4932040" cy="1765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>
              <a:solidFill>
                <a:prstClr val="white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 rot="21090367">
            <a:off x="2892237" y="4058925"/>
            <a:ext cx="6293760" cy="26642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>
              <a:solidFill>
                <a:prstClr val="white"/>
              </a:solidFill>
            </a:endParaRPr>
          </a:p>
        </p:txBody>
      </p:sp>
      <p:sp>
        <p:nvSpPr>
          <p:cNvPr id="6" name="Rectángulo 6"/>
          <p:cNvSpPr/>
          <p:nvPr userDrawn="1"/>
        </p:nvSpPr>
        <p:spPr>
          <a:xfrm>
            <a:off x="-4238" y="5026030"/>
            <a:ext cx="9144000" cy="1837988"/>
          </a:xfrm>
          <a:prstGeom prst="rect">
            <a:avLst/>
          </a:prstGeom>
          <a:gradFill>
            <a:gsLst>
              <a:gs pos="0">
                <a:srgbClr val="660066">
                  <a:alpha val="20000"/>
                </a:srgbClr>
              </a:gs>
              <a:gs pos="74000">
                <a:srgbClr val="660066">
                  <a:alpha val="40000"/>
                </a:srgbClr>
              </a:gs>
              <a:gs pos="83000">
                <a:srgbClr val="660066">
                  <a:alpha val="50000"/>
                </a:srgbClr>
              </a:gs>
              <a:gs pos="100000">
                <a:srgbClr val="660066">
                  <a:alpha val="8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>
              <a:solidFill>
                <a:prstClr val="white"/>
              </a:solidFill>
            </a:endParaRPr>
          </a:p>
        </p:txBody>
      </p:sp>
      <p:sp>
        <p:nvSpPr>
          <p:cNvPr id="11" name="Elipse 7"/>
          <p:cNvSpPr/>
          <p:nvPr userDrawn="1"/>
        </p:nvSpPr>
        <p:spPr>
          <a:xfrm rot="21090367">
            <a:off x="2896475" y="4046071"/>
            <a:ext cx="6293760" cy="26642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>
              <a:solidFill>
                <a:prstClr val="white"/>
              </a:solidFill>
            </a:endParaRPr>
          </a:p>
        </p:txBody>
      </p:sp>
      <p:sp>
        <p:nvSpPr>
          <p:cNvPr id="12" name="Rectángulo 8"/>
          <p:cNvSpPr/>
          <p:nvPr userDrawn="1"/>
        </p:nvSpPr>
        <p:spPr>
          <a:xfrm>
            <a:off x="-4237" y="5026030"/>
            <a:ext cx="4932040" cy="1765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>
              <a:solidFill>
                <a:prstClr val="white"/>
              </a:solidFill>
            </a:endParaRPr>
          </a:p>
        </p:txBody>
      </p:sp>
      <p:sp>
        <p:nvSpPr>
          <p:cNvPr id="13" name="Elipse 9"/>
          <p:cNvSpPr/>
          <p:nvPr userDrawn="1"/>
        </p:nvSpPr>
        <p:spPr>
          <a:xfrm rot="21090367">
            <a:off x="2892237" y="4058925"/>
            <a:ext cx="6293760" cy="26642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0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A7FF-C94E-491E-A81D-3BE91F9FBD6F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3EC4-6CDD-4E0C-A6F8-A70BF75EB8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87023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A7FF-C94E-491E-A81D-3BE91F9FBD6F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3EC4-6CDD-4E0C-A6F8-A70BF75EB8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26115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A7FF-C94E-491E-A81D-3BE91F9FBD6F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3EC4-6CDD-4E0C-A6F8-A70BF75EB8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19223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A7FF-C94E-491E-A81D-3BE91F9FBD6F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3EC4-6CDD-4E0C-A6F8-A70BF75EB8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699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342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A7FF-C94E-491E-A81D-3BE91F9FBD6F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3EC4-6CDD-4E0C-A6F8-A70BF75EB8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97819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A7FF-C94E-491E-A81D-3BE91F9FBD6F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3EC4-6CDD-4E0C-A6F8-A70BF75EB8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03053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A7FF-C94E-491E-A81D-3BE91F9FBD6F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3EC4-6CDD-4E0C-A6F8-A70BF75EB8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69986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A7FF-C94E-491E-A81D-3BE91F9FBD6F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3EC4-6CDD-4E0C-A6F8-A70BF75EB8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98633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A7FF-C94E-491E-A81D-3BE91F9FBD6F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3EC4-6CDD-4E0C-A6F8-A70BF75EB8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78057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A7FF-C94E-491E-A81D-3BE91F9FBD6F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3EC4-6CDD-4E0C-A6F8-A70BF75EB8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54316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A7FF-C94E-491E-A81D-3BE91F9FBD6F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3EC4-6CDD-4E0C-A6F8-A70BF75EB8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74900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6"/>
          <p:cNvSpPr/>
          <p:nvPr userDrawn="1"/>
        </p:nvSpPr>
        <p:spPr>
          <a:xfrm>
            <a:off x="-4238" y="5026030"/>
            <a:ext cx="9144000" cy="1837988"/>
          </a:xfrm>
          <a:prstGeom prst="rect">
            <a:avLst/>
          </a:prstGeom>
          <a:gradFill>
            <a:gsLst>
              <a:gs pos="0">
                <a:srgbClr val="660066">
                  <a:alpha val="20000"/>
                </a:srgbClr>
              </a:gs>
              <a:gs pos="74000">
                <a:srgbClr val="660066">
                  <a:alpha val="40000"/>
                </a:srgbClr>
              </a:gs>
              <a:gs pos="83000">
                <a:srgbClr val="660066">
                  <a:alpha val="50000"/>
                </a:srgbClr>
              </a:gs>
              <a:gs pos="100000">
                <a:srgbClr val="660066">
                  <a:alpha val="8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>
              <a:solidFill>
                <a:prstClr val="white"/>
              </a:solidFill>
            </a:endParaRPr>
          </a:p>
        </p:txBody>
      </p:sp>
      <p:sp>
        <p:nvSpPr>
          <p:cNvPr id="11" name="Elipse 7"/>
          <p:cNvSpPr/>
          <p:nvPr userDrawn="1"/>
        </p:nvSpPr>
        <p:spPr>
          <a:xfrm rot="21090367">
            <a:off x="2896475" y="4046071"/>
            <a:ext cx="6293760" cy="26642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>
              <a:solidFill>
                <a:prstClr val="white"/>
              </a:solidFill>
            </a:endParaRPr>
          </a:p>
        </p:txBody>
      </p:sp>
      <p:sp>
        <p:nvSpPr>
          <p:cNvPr id="12" name="Rectángulo 8"/>
          <p:cNvSpPr/>
          <p:nvPr userDrawn="1"/>
        </p:nvSpPr>
        <p:spPr>
          <a:xfrm>
            <a:off x="-4237" y="5026030"/>
            <a:ext cx="4932040" cy="1765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>
              <a:solidFill>
                <a:prstClr val="white"/>
              </a:solidFill>
            </a:endParaRPr>
          </a:p>
        </p:txBody>
      </p:sp>
      <p:sp>
        <p:nvSpPr>
          <p:cNvPr id="13" name="Elipse 9"/>
          <p:cNvSpPr/>
          <p:nvPr userDrawn="1"/>
        </p:nvSpPr>
        <p:spPr>
          <a:xfrm rot="21090367">
            <a:off x="2892237" y="4058925"/>
            <a:ext cx="6293760" cy="26642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609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A7FF-C94E-491E-A81D-3BE91F9FBD6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3EC4-6CDD-4E0C-A6F8-A70BF75EB8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313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A7FF-C94E-491E-A81D-3BE91F9FBD6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3EC4-6CDD-4E0C-A6F8-A70BF75EB8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201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236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A7FF-C94E-491E-A81D-3BE91F9FBD6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3EC4-6CDD-4E0C-A6F8-A70BF75EB8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244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A7FF-C94E-491E-A81D-3BE91F9FBD6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3EC4-6CDD-4E0C-A6F8-A70BF75EB8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085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A7FF-C94E-491E-A81D-3BE91F9FBD6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3EC4-6CDD-4E0C-A6F8-A70BF75EB8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5574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A7FF-C94E-491E-A81D-3BE91F9FBD6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3EC4-6CDD-4E0C-A6F8-A70BF75EB8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1267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A7FF-C94E-491E-A81D-3BE91F9FBD6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3EC4-6CDD-4E0C-A6F8-A70BF75EB8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237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A7FF-C94E-491E-A81D-3BE91F9FBD6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3EC4-6CDD-4E0C-A6F8-A70BF75EB8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4806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A7FF-C94E-491E-A81D-3BE91F9FBD6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3EC4-6CDD-4E0C-A6F8-A70BF75EB8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9260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A7FF-C94E-491E-A81D-3BE91F9FBD6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3EC4-6CDD-4E0C-A6F8-A70BF75EB8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9456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A7FF-C94E-491E-A81D-3BE91F9FBD6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3EC4-6CDD-4E0C-A6F8-A70BF75EB8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784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4238" y="5026030"/>
            <a:ext cx="9144000" cy="1837988"/>
          </a:xfrm>
          <a:prstGeom prst="rect">
            <a:avLst/>
          </a:prstGeom>
          <a:gradFill>
            <a:gsLst>
              <a:gs pos="0">
                <a:srgbClr val="660066">
                  <a:alpha val="20000"/>
                </a:srgbClr>
              </a:gs>
              <a:gs pos="74000">
                <a:srgbClr val="660066">
                  <a:alpha val="40000"/>
                </a:srgbClr>
              </a:gs>
              <a:gs pos="83000">
                <a:srgbClr val="660066">
                  <a:alpha val="50000"/>
                </a:srgbClr>
              </a:gs>
              <a:gs pos="100000">
                <a:srgbClr val="660066">
                  <a:alpha val="8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>
              <a:solidFill>
                <a:prstClr val="white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 rot="21090367">
            <a:off x="2896475" y="4046071"/>
            <a:ext cx="6293760" cy="26642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>
              <a:solidFill>
                <a:prstClr val="white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-4237" y="5026030"/>
            <a:ext cx="4932040" cy="1765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>
              <a:solidFill>
                <a:prstClr val="white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 rot="21090367">
            <a:off x="2892237" y="4058925"/>
            <a:ext cx="6293760" cy="26642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>
              <a:solidFill>
                <a:prstClr val="white"/>
              </a:solidFill>
            </a:endParaRPr>
          </a:p>
        </p:txBody>
      </p:sp>
      <p:sp>
        <p:nvSpPr>
          <p:cNvPr id="6" name="Rectángulo 6"/>
          <p:cNvSpPr/>
          <p:nvPr userDrawn="1"/>
        </p:nvSpPr>
        <p:spPr>
          <a:xfrm>
            <a:off x="-4238" y="5026030"/>
            <a:ext cx="9144000" cy="1837988"/>
          </a:xfrm>
          <a:prstGeom prst="rect">
            <a:avLst/>
          </a:prstGeom>
          <a:gradFill>
            <a:gsLst>
              <a:gs pos="0">
                <a:srgbClr val="660066">
                  <a:alpha val="20000"/>
                </a:srgbClr>
              </a:gs>
              <a:gs pos="74000">
                <a:srgbClr val="660066">
                  <a:alpha val="40000"/>
                </a:srgbClr>
              </a:gs>
              <a:gs pos="83000">
                <a:srgbClr val="660066">
                  <a:alpha val="50000"/>
                </a:srgbClr>
              </a:gs>
              <a:gs pos="100000">
                <a:srgbClr val="660066">
                  <a:alpha val="8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>
              <a:solidFill>
                <a:prstClr val="white"/>
              </a:solidFill>
            </a:endParaRPr>
          </a:p>
        </p:txBody>
      </p:sp>
      <p:sp>
        <p:nvSpPr>
          <p:cNvPr id="11" name="Elipse 7"/>
          <p:cNvSpPr/>
          <p:nvPr userDrawn="1"/>
        </p:nvSpPr>
        <p:spPr>
          <a:xfrm rot="21090367">
            <a:off x="2896475" y="4046071"/>
            <a:ext cx="6293760" cy="26642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>
              <a:solidFill>
                <a:prstClr val="white"/>
              </a:solidFill>
            </a:endParaRPr>
          </a:p>
        </p:txBody>
      </p:sp>
      <p:sp>
        <p:nvSpPr>
          <p:cNvPr id="12" name="Rectángulo 8"/>
          <p:cNvSpPr/>
          <p:nvPr userDrawn="1"/>
        </p:nvSpPr>
        <p:spPr>
          <a:xfrm>
            <a:off x="-4237" y="5026030"/>
            <a:ext cx="4932040" cy="1765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>
              <a:solidFill>
                <a:prstClr val="white"/>
              </a:solidFill>
            </a:endParaRPr>
          </a:p>
        </p:txBody>
      </p:sp>
      <p:sp>
        <p:nvSpPr>
          <p:cNvPr id="13" name="Elipse 9"/>
          <p:cNvSpPr/>
          <p:nvPr userDrawn="1"/>
        </p:nvSpPr>
        <p:spPr>
          <a:xfrm rot="21090367">
            <a:off x="2892237" y="4058925"/>
            <a:ext cx="6293760" cy="26642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277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1237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Rectángulo"/>
          <p:cNvSpPr/>
          <p:nvPr userDrawn="1"/>
        </p:nvSpPr>
        <p:spPr>
          <a:xfrm>
            <a:off x="1403649" y="0"/>
            <a:ext cx="7740352" cy="980728"/>
          </a:xfrm>
          <a:prstGeom prst="rect">
            <a:avLst/>
          </a:prstGeom>
          <a:solidFill>
            <a:srgbClr val="008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>
              <a:solidFill>
                <a:prstClr val="white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81" y="2"/>
            <a:ext cx="1268943" cy="98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692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0462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29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2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EE18F-AEFE-4457-8BD4-D2D8C53BFB8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0AD43-9511-42DC-A622-5D76219DD9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32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EA7FF-C94E-491E-A81D-3BE91F9FBD6F}" type="datetimeFigureOut">
              <a:rPr lang="es-ES" smtClean="0"/>
              <a:t>14/03/2016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23EC4-6CDD-4E0C-A6F8-A70BF75EB8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731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EA7FF-C94E-491E-A81D-3BE91F9FBD6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23EC4-6CDD-4E0C-A6F8-A70BF75EB8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1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4" Type="http://schemas.openxmlformats.org/officeDocument/2006/relationships/image" Target="cid:image001.png@01D093BE.0D96CB8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nicio.ifai.org.mx/SitePages/Encuesta-Nacional-de-Proteccion-de-Datos-Personales-2012.asp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tu.int/net/wsis/basic/faqs_answer.asp?lang=es&amp;faq_id=43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ai.org.mx/" TargetMode="Externa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3.jpg"/><Relationship Id="rId4" Type="http://schemas.openxmlformats.org/officeDocument/2006/relationships/image" Target="cid:image001.png@01D093BE.0D96CB80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7.xml"/><Relationship Id="rId5" Type="http://schemas.openxmlformats.org/officeDocument/2006/relationships/hyperlink" Target="mailto:gustavo.parra@inai.org.mx" TargetMode="External"/><Relationship Id="rId4" Type="http://schemas.openxmlformats.org/officeDocument/2006/relationships/image" Target="cid:image001.png@01D093BE.0D96CB8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4.jpeg"/><Relationship Id="rId4" Type="http://schemas.openxmlformats.org/officeDocument/2006/relationships/image" Target="cid:image001.png@01D093BE.0D96CB80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gif"/><Relationship Id="rId5" Type="http://schemas.openxmlformats.org/officeDocument/2006/relationships/diagramQuickStyle" Target="../diagrams/quickStyle1.xml"/><Relationship Id="rId15" Type="http://schemas.openxmlformats.org/officeDocument/2006/relationships/hyperlink" Target="http://repositorio.cepal.org/bitstream/handle/11362/38604/S1500587_es.pdf?sequence=1" TargetMode="Externa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5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nicio.ifai.org.mx/SitePages/Encuesta-Nacional-de-Proteccion-de-Datos-Personales-2012.asp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/>
          <p:cNvSpPr/>
          <p:nvPr/>
        </p:nvSpPr>
        <p:spPr>
          <a:xfrm>
            <a:off x="1143000" y="1186107"/>
            <a:ext cx="6858000" cy="72602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cap="small" dirty="0">
                <a:solidFill>
                  <a:srgbClr val="5841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Alfabetización digital y empoderamiento de los Usuarios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143000" y="5481228"/>
            <a:ext cx="6858000" cy="519522"/>
          </a:xfrm>
          <a:prstGeom prst="rect">
            <a:avLst/>
          </a:prstGeom>
          <a:solidFill>
            <a:srgbClr val="506A61">
              <a:alpha val="25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>
              <a:solidFill>
                <a:prstClr val="white"/>
              </a:solidFill>
            </a:endParaRPr>
          </a:p>
        </p:txBody>
      </p:sp>
      <p:pic>
        <p:nvPicPr>
          <p:cNvPr id="17" name="16 Imagen" descr="Logo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17190"/>
            <a:ext cx="1160748" cy="84355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2 CuadroTexto"/>
          <p:cNvSpPr txBox="1"/>
          <p:nvPr/>
        </p:nvSpPr>
        <p:spPr>
          <a:xfrm>
            <a:off x="4975698" y="5049181"/>
            <a:ext cx="2200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1" dirty="0" err="1">
                <a:solidFill>
                  <a:srgbClr val="584177"/>
                </a:solidFill>
                <a:latin typeface="Arial Rounded MT Bold" panose="020F0704030504030204" pitchFamily="34" charset="0"/>
              </a:rPr>
              <a:t>Marzo</a:t>
            </a:r>
            <a:r>
              <a:rPr lang="en-US" sz="1200" b="1" dirty="0">
                <a:solidFill>
                  <a:srgbClr val="584177"/>
                </a:solidFill>
                <a:latin typeface="Arial Rounded MT Bold" panose="020F0704030504030204" pitchFamily="34" charset="0"/>
              </a:rPr>
              <a:t> 15,  2016</a:t>
            </a:r>
          </a:p>
        </p:txBody>
      </p:sp>
      <p:sp>
        <p:nvSpPr>
          <p:cNvPr id="7" name="5 Rectángulo"/>
          <p:cNvSpPr/>
          <p:nvPr/>
        </p:nvSpPr>
        <p:spPr>
          <a:xfrm>
            <a:off x="1143000" y="2579271"/>
            <a:ext cx="6858000" cy="118343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cap="small" dirty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Mtro. Luis Gustavo Parra Noriega </a:t>
            </a:r>
          </a:p>
          <a:p>
            <a:pPr algn="ctr"/>
            <a:r>
              <a:rPr lang="es-MX" sz="2400" b="1" cap="small" dirty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Coordinador de Protección de Datos Personales</a:t>
            </a:r>
          </a:p>
        </p:txBody>
      </p:sp>
    </p:spTree>
    <p:extLst>
      <p:ext uri="{BB962C8B-B14F-4D97-AF65-F5344CB8AC3E}">
        <p14:creationId xmlns:p14="http://schemas.microsoft.com/office/powerpoint/2010/main" val="414460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754824" y="996735"/>
            <a:ext cx="41264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300" b="1" dirty="0">
                <a:solidFill>
                  <a:schemeClr val="bg1"/>
                </a:solidFill>
              </a:rPr>
              <a:t>ÍNDICE</a:t>
            </a:r>
            <a:endParaRPr lang="es-ES" sz="3300" b="1" dirty="0">
              <a:solidFill>
                <a:schemeClr val="bg1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smtClean="0">
                <a:solidFill>
                  <a:schemeClr val="bg1"/>
                </a:solidFill>
                <a:latin typeface="+mn-lt"/>
              </a:rPr>
              <a:t>Encuesta Nacional de Protección de Datos Personales*</a:t>
            </a:r>
            <a:r>
              <a:rPr lang="es-MX" sz="24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s-MX" sz="2400" b="1" dirty="0" smtClean="0">
                <a:solidFill>
                  <a:schemeClr val="bg1"/>
                </a:solidFill>
                <a:latin typeface="+mn-lt"/>
              </a:rPr>
            </a:br>
            <a:r>
              <a:rPr lang="es-MX" sz="2400" b="1" dirty="0" smtClean="0">
                <a:solidFill>
                  <a:schemeClr val="bg1"/>
                </a:solidFill>
                <a:latin typeface="+mn-lt"/>
              </a:rPr>
              <a:t>Hallazgos y Recomendaciones</a:t>
            </a:r>
            <a:endParaRPr lang="es-E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598714" y="1113177"/>
            <a:ext cx="7826829" cy="4351338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s-ES" sz="3600" dirty="0" smtClean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s-ES" sz="3600" dirty="0" smtClean="0"/>
              <a:t>La población </a:t>
            </a:r>
            <a:r>
              <a:rPr lang="es-ES" sz="3600" b="1" dirty="0" smtClean="0">
                <a:solidFill>
                  <a:schemeClr val="accent4">
                    <a:lumMod val="75000"/>
                  </a:schemeClr>
                </a:solidFill>
              </a:rPr>
              <a:t>sabe que es importante el cuidado de sus datos personales</a:t>
            </a:r>
            <a:r>
              <a:rPr lang="es-ES" sz="3600" dirty="0" smtClean="0"/>
              <a:t>, por lo que no es tan proclive a dar a conocer algunos de ellos y toma ciertas medidas para protegerlos.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s-ES" sz="3600" dirty="0" smtClean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s-ES" sz="3600" dirty="0" smtClean="0"/>
              <a:t>A los encuestados </a:t>
            </a:r>
            <a:r>
              <a:rPr lang="es-ES" sz="3600" b="1" dirty="0" smtClean="0">
                <a:solidFill>
                  <a:schemeClr val="accent4">
                    <a:lumMod val="75000"/>
                  </a:schemeClr>
                </a:solidFill>
              </a:rPr>
              <a:t>les preocupa que su información personal sea protegida</a:t>
            </a:r>
            <a:r>
              <a:rPr lang="es-ES" sz="3600" dirty="0" smtClean="0"/>
              <a:t>, especialmente cuando se trata referencias que permitan localizarlos 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s-ES" sz="3600" dirty="0" smtClean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s-ES" sz="3600" dirty="0" smtClean="0"/>
              <a:t>Al utilizar </a:t>
            </a:r>
            <a:r>
              <a:rPr lang="es-ES" sz="3600" b="1" dirty="0" smtClean="0">
                <a:solidFill>
                  <a:schemeClr val="accent4">
                    <a:lumMod val="75000"/>
                  </a:schemeClr>
                </a:solidFill>
              </a:rPr>
              <a:t>servicios en línea</a:t>
            </a:r>
            <a:r>
              <a:rPr lang="es-ES" sz="3600" dirty="0" smtClean="0"/>
              <a:t>, se observa que </a:t>
            </a:r>
            <a:r>
              <a:rPr lang="es-ES" sz="3600" b="1" dirty="0" smtClean="0">
                <a:solidFill>
                  <a:schemeClr val="accent4">
                    <a:lumMod val="75000"/>
                  </a:schemeClr>
                </a:solidFill>
              </a:rPr>
              <a:t>la población no da la atención debida a las políticas de privacidad o condiciones de uso de los portales electrónicos</a:t>
            </a:r>
            <a:r>
              <a:rPr lang="es-ES" sz="36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r>
              <a:rPr lang="es-ES" sz="3600" dirty="0" smtClean="0"/>
              <a:t> Este comportamiento se agudiza en los jóvenes. 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s-ES" sz="3600" dirty="0" smtClean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s-ES" sz="3600" b="1" dirty="0" smtClean="0">
                <a:solidFill>
                  <a:schemeClr val="accent4">
                    <a:lumMod val="75000"/>
                  </a:schemeClr>
                </a:solidFill>
              </a:rPr>
              <a:t>Se debe crear conciencia en los individuos sobre la titularidad </a:t>
            </a:r>
            <a:r>
              <a:rPr lang="es-ES" sz="3600" dirty="0" smtClean="0"/>
              <a:t>que ejercen sobre </a:t>
            </a:r>
            <a:r>
              <a:rPr lang="es-ES" sz="3600" b="1" dirty="0" smtClean="0">
                <a:solidFill>
                  <a:schemeClr val="accent4">
                    <a:lumMod val="75000"/>
                  </a:schemeClr>
                </a:solidFill>
              </a:rPr>
              <a:t>su información personal</a:t>
            </a:r>
            <a:r>
              <a:rPr lang="es-ES" sz="3600" dirty="0" smtClean="0">
                <a:solidFill>
                  <a:schemeClr val="accent4">
                    <a:lumMod val="75000"/>
                  </a:schemeClr>
                </a:solidFill>
              </a:rPr>
              <a:t>; </a:t>
            </a:r>
            <a:r>
              <a:rPr lang="es-ES" sz="3600" dirty="0" smtClean="0"/>
              <a:t>por lo tanto, son ellos quienes deciden a quién y para qué la entregan. 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s-ES" sz="3600" dirty="0" smtClean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s-ES" sz="3600" b="1" dirty="0" smtClean="0">
                <a:solidFill>
                  <a:schemeClr val="accent4">
                    <a:lumMod val="75000"/>
                  </a:schemeClr>
                </a:solidFill>
              </a:rPr>
              <a:t>Dotar a la población de los conocimientos y herramientas mínimos </a:t>
            </a:r>
            <a:r>
              <a:rPr lang="es-ES" sz="3600" dirty="0" smtClean="0"/>
              <a:t>en la materia para que estén en posibilidades de actuar de manera preventiva. </a:t>
            </a:r>
          </a:p>
          <a:p>
            <a:endParaRPr lang="es-ES" sz="1600" dirty="0" smtClean="0"/>
          </a:p>
          <a:p>
            <a:endParaRPr lang="es-ES" sz="1600" dirty="0" smtClean="0"/>
          </a:p>
          <a:p>
            <a:pPr algn="just"/>
            <a:endParaRPr lang="es-ES" sz="1600" dirty="0"/>
          </a:p>
        </p:txBody>
      </p:sp>
      <p:sp>
        <p:nvSpPr>
          <p:cNvPr id="6" name="CuadroTexto 5"/>
          <p:cNvSpPr txBox="1"/>
          <p:nvPr/>
        </p:nvSpPr>
        <p:spPr>
          <a:xfrm>
            <a:off x="3446584" y="6257836"/>
            <a:ext cx="56974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 smtClean="0"/>
              <a:t>*Encuesta </a:t>
            </a:r>
            <a:r>
              <a:rPr lang="es-ES" sz="1100" dirty="0"/>
              <a:t>Nacional d</a:t>
            </a:r>
            <a:r>
              <a:rPr lang="es-ES" sz="1100" dirty="0" smtClean="0"/>
              <a:t>e </a:t>
            </a:r>
            <a:r>
              <a:rPr lang="es-ES" sz="1100" dirty="0"/>
              <a:t>Protección de </a:t>
            </a:r>
            <a:r>
              <a:rPr lang="es-ES" sz="1100" dirty="0" smtClean="0"/>
              <a:t>Datos Personales. IFAI-IPSOS, 2012. </a:t>
            </a:r>
            <a:r>
              <a:rPr lang="es-ES" sz="1100" dirty="0"/>
              <a:t>Disponible en: </a:t>
            </a:r>
            <a:r>
              <a:rPr lang="es-ES" sz="1100" dirty="0">
                <a:hlinkClick r:id="rId3"/>
              </a:rPr>
              <a:t>http://</a:t>
            </a:r>
            <a:r>
              <a:rPr lang="es-ES" sz="1100" dirty="0" smtClean="0">
                <a:hlinkClick r:id="rId3"/>
              </a:rPr>
              <a:t>inicio.ifai.org.mx/SitePages/Encuesta-Nacional-de-Proteccion-de-Datos-Personales-2012.aspx</a:t>
            </a:r>
            <a:r>
              <a:rPr lang="es-ES" sz="1100" dirty="0" smtClean="0"/>
              <a:t> 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37277973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754824" y="996735"/>
            <a:ext cx="41264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300" b="1" dirty="0">
                <a:solidFill>
                  <a:schemeClr val="bg1"/>
                </a:solidFill>
              </a:rPr>
              <a:t>ÍNDICE</a:t>
            </a:r>
            <a:endParaRPr lang="es-ES" sz="3300" b="1" dirty="0">
              <a:solidFill>
                <a:schemeClr val="bg1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 smtClean="0">
                <a:solidFill>
                  <a:schemeClr val="bg1"/>
                </a:solidFill>
                <a:latin typeface="+mn-lt"/>
              </a:rPr>
              <a:t>Nativo digital vs Inmigrante digital</a:t>
            </a:r>
            <a:endParaRPr lang="es-ES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6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435316"/>
              </p:ext>
            </p:extLst>
          </p:nvPr>
        </p:nvGraphicFramePr>
        <p:xfrm>
          <a:off x="555171" y="1778012"/>
          <a:ext cx="8109857" cy="3854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75373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754824" y="996735"/>
            <a:ext cx="41264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300" b="1" dirty="0">
                <a:solidFill>
                  <a:schemeClr val="bg1"/>
                </a:solidFill>
              </a:rPr>
              <a:t>ÍNDICE</a:t>
            </a:r>
            <a:endParaRPr lang="es-ES" sz="33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228830"/>
              </p:ext>
            </p:extLst>
          </p:nvPr>
        </p:nvGraphicFramePr>
        <p:xfrm>
          <a:off x="284500" y="1156570"/>
          <a:ext cx="8576470" cy="526583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88235"/>
                <a:gridCol w="4288235"/>
              </a:tblGrid>
              <a:tr h="587226"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smtClean="0"/>
                        <a:t>Nativos digitales</a:t>
                      </a:r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smtClean="0"/>
                        <a:t>Inmigrantes digitales</a:t>
                      </a:r>
                      <a:endParaRPr lang="es-ES" sz="3200" dirty="0"/>
                    </a:p>
                  </a:txBody>
                  <a:tcPr/>
                </a:tc>
              </a:tr>
              <a:tr h="958106">
                <a:tc>
                  <a:txBody>
                    <a:bodyPr/>
                    <a:lstStyle/>
                    <a:p>
                      <a:pPr algn="just"/>
                      <a:r>
                        <a:rPr lang="es-MX" sz="2800" dirty="0" smtClean="0"/>
                        <a:t>Reciben</a:t>
                      </a:r>
                      <a:r>
                        <a:rPr lang="es-MX" sz="2800" baseline="0" dirty="0" smtClean="0"/>
                        <a:t> información de forma rápida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2800" dirty="0" smtClean="0"/>
                        <a:t>Seguimiento de instrucciones “antes de”</a:t>
                      </a:r>
                      <a:endParaRPr lang="es-ES" sz="2800" dirty="0"/>
                    </a:p>
                  </a:txBody>
                  <a:tcPr/>
                </a:tc>
              </a:tr>
              <a:tr h="958106">
                <a:tc>
                  <a:txBody>
                    <a:bodyPr/>
                    <a:lstStyle/>
                    <a:p>
                      <a:pPr algn="just"/>
                      <a:r>
                        <a:rPr lang="es-MX" sz="2800" dirty="0" smtClean="0"/>
                        <a:t>Prefieren los</a:t>
                      </a:r>
                      <a:r>
                        <a:rPr lang="es-MX" sz="2800" baseline="0" dirty="0" smtClean="0"/>
                        <a:t> gráficos antes que el texto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2800" dirty="0" smtClean="0"/>
                        <a:t>Actuación</a:t>
                      </a:r>
                      <a:r>
                        <a:rPr lang="es-MX" sz="2800" baseline="0" dirty="0" smtClean="0"/>
                        <a:t> basada en el análisis deductivo</a:t>
                      </a:r>
                      <a:endParaRPr lang="es-ES" sz="2800" dirty="0"/>
                    </a:p>
                  </a:txBody>
                  <a:tcPr/>
                </a:tc>
              </a:tr>
              <a:tr h="1390799">
                <a:tc>
                  <a:txBody>
                    <a:bodyPr/>
                    <a:lstStyle/>
                    <a:p>
                      <a:pPr algn="just"/>
                      <a:r>
                        <a:rPr lang="es-MX" sz="2800" dirty="0" smtClean="0"/>
                        <a:t>Funcionan mejor</a:t>
                      </a:r>
                      <a:r>
                        <a:rPr lang="es-MX" sz="2800" baseline="0" dirty="0" smtClean="0"/>
                        <a:t> cuando trabajan en red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2800" dirty="0" smtClean="0"/>
                        <a:t>Aprendizaje basado en el enlace con conocimientos adquiridos</a:t>
                      </a:r>
                      <a:endParaRPr lang="es-ES" sz="2800" dirty="0"/>
                    </a:p>
                  </a:txBody>
                  <a:tcPr/>
                </a:tc>
              </a:tr>
              <a:tr h="958106">
                <a:tc>
                  <a:txBody>
                    <a:bodyPr/>
                    <a:lstStyle/>
                    <a:p>
                      <a:pPr algn="just"/>
                      <a:r>
                        <a:rPr lang="es-MX" sz="2800" dirty="0" smtClean="0"/>
                        <a:t>Son más </a:t>
                      </a:r>
                      <a:r>
                        <a:rPr lang="es-MX" sz="2800" i="1" dirty="0" smtClean="0">
                          <a:solidFill>
                            <a:srgbClr val="584177"/>
                          </a:solidFill>
                        </a:rPr>
                        <a:t>arriesgados, actúan con exceso de confianza</a:t>
                      </a:r>
                      <a:endParaRPr lang="es-ES" sz="2800" i="1" dirty="0">
                        <a:solidFill>
                          <a:srgbClr val="58417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2800" dirty="0" smtClean="0"/>
                        <a:t>Actúan </a:t>
                      </a:r>
                      <a:r>
                        <a:rPr lang="es-MX" sz="2800" i="1" dirty="0" smtClean="0">
                          <a:solidFill>
                            <a:srgbClr val="584177"/>
                          </a:solidFill>
                        </a:rPr>
                        <a:t>con más cautela ante los riesgos </a:t>
                      </a:r>
                      <a:r>
                        <a:rPr lang="es-MX" sz="2800" dirty="0" smtClean="0"/>
                        <a:t>en el entorno digital</a:t>
                      </a:r>
                      <a:endParaRPr lang="es-E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981452" y="0"/>
            <a:ext cx="659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b="1" dirty="0" smtClean="0">
                <a:solidFill>
                  <a:schemeClr val="bg1"/>
                </a:solidFill>
              </a:rPr>
              <a:t>Nativos e inmigrantes digitales: Habilidades y Características</a:t>
            </a:r>
            <a:endParaRPr lang="es-E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2558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754824" y="996735"/>
            <a:ext cx="41264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300" b="1" dirty="0">
                <a:solidFill>
                  <a:schemeClr val="bg1"/>
                </a:solidFill>
              </a:rPr>
              <a:t>ÍNDICE</a:t>
            </a:r>
            <a:endParaRPr lang="es-ES" sz="3300" b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215953" y="82335"/>
            <a:ext cx="6122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bg1"/>
                </a:solidFill>
              </a:rPr>
              <a:t>Brecha digital</a:t>
            </a:r>
            <a:endParaRPr lang="es-ES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9290366"/>
              </p:ext>
            </p:extLst>
          </p:nvPr>
        </p:nvGraphicFramePr>
        <p:xfrm>
          <a:off x="743927" y="1282128"/>
          <a:ext cx="7699968" cy="3562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370394" y="5200471"/>
            <a:ext cx="8534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La 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</a:rPr>
              <a:t>brecha digital separa </a:t>
            </a:r>
            <a:r>
              <a:rPr lang="es-ES" sz="2400" dirty="0"/>
              <a:t>los que están conectados a la revolución digital de las TIC de los que no tienen acceso a los beneficios de las nuevas tecnologías. </a:t>
            </a:r>
            <a:endParaRPr lang="es-ES" sz="2400" dirty="0" smtClean="0"/>
          </a:p>
        </p:txBody>
      </p:sp>
      <p:sp>
        <p:nvSpPr>
          <p:cNvPr id="7" name="CuadroTexto 6"/>
          <p:cNvSpPr txBox="1"/>
          <p:nvPr/>
        </p:nvSpPr>
        <p:spPr>
          <a:xfrm>
            <a:off x="3185255" y="64008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Fuente: </a:t>
            </a:r>
            <a:r>
              <a:rPr lang="es-ES" sz="1400" u="sng" dirty="0">
                <a:hlinkClick r:id="rId8"/>
              </a:rPr>
              <a:t>http://www.itu.int/net/wsis/basic/faqs_answer.asp?lang=es&amp;faq_id=43</a:t>
            </a:r>
            <a:endParaRPr lang="es-ES" sz="14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86163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493567" y="931421"/>
            <a:ext cx="41264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300" b="1" dirty="0">
                <a:solidFill>
                  <a:schemeClr val="bg1"/>
                </a:solidFill>
              </a:rPr>
              <a:t>ÍNDICE</a:t>
            </a:r>
            <a:endParaRPr lang="es-ES" sz="33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4 Diagrama"/>
          <p:cNvGraphicFramePr/>
          <p:nvPr>
            <p:extLst>
              <p:ext uri="{D42A27DB-BD31-4B8C-83A1-F6EECF244321}">
                <p14:modId xmlns:p14="http://schemas.microsoft.com/office/powerpoint/2010/main" val="781590008"/>
              </p:ext>
            </p:extLst>
          </p:nvPr>
        </p:nvGraphicFramePr>
        <p:xfrm>
          <a:off x="653143" y="1452084"/>
          <a:ext cx="8164286" cy="3872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5 Diagrama"/>
          <p:cNvGraphicFramePr/>
          <p:nvPr>
            <p:extLst>
              <p:ext uri="{D42A27DB-BD31-4B8C-83A1-F6EECF244321}">
                <p14:modId xmlns:p14="http://schemas.microsoft.com/office/powerpoint/2010/main" val="3526649105"/>
              </p:ext>
            </p:extLst>
          </p:nvPr>
        </p:nvGraphicFramePr>
        <p:xfrm>
          <a:off x="498036" y="4571999"/>
          <a:ext cx="8471792" cy="3383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3 CuadroTexto"/>
          <p:cNvSpPr txBox="1"/>
          <p:nvPr/>
        </p:nvSpPr>
        <p:spPr>
          <a:xfrm>
            <a:off x="4002697" y="6596390"/>
            <a:ext cx="51413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b="1" dirty="0">
                <a:solidFill>
                  <a:prstClr val="black"/>
                </a:solidFill>
              </a:rPr>
              <a:t>Fuente: </a:t>
            </a:r>
            <a:r>
              <a:rPr lang="es-MX" sz="1100" dirty="0">
                <a:solidFill>
                  <a:prstClr val="black"/>
                </a:solidFill>
              </a:rPr>
              <a:t>Daniel Korn. Director de Asuntos Corporativos Microsoft Latinoamérica.</a:t>
            </a:r>
          </a:p>
        </p:txBody>
      </p:sp>
      <p:sp>
        <p:nvSpPr>
          <p:cNvPr id="7" name="1 CuadroTexto"/>
          <p:cNvSpPr txBox="1"/>
          <p:nvPr/>
        </p:nvSpPr>
        <p:spPr>
          <a:xfrm>
            <a:off x="1280415" y="112542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b="1" dirty="0">
                <a:solidFill>
                  <a:prstClr val="white"/>
                </a:solidFill>
              </a:rPr>
              <a:t>Riesgos en la Vida Digital</a:t>
            </a:r>
          </a:p>
        </p:txBody>
      </p:sp>
    </p:spTree>
    <p:extLst>
      <p:ext uri="{BB962C8B-B14F-4D97-AF65-F5344CB8AC3E}">
        <p14:creationId xmlns:p14="http://schemas.microsoft.com/office/powerpoint/2010/main" val="23106946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754824" y="996735"/>
            <a:ext cx="41264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300" b="1" dirty="0">
                <a:solidFill>
                  <a:schemeClr val="bg1"/>
                </a:solidFill>
              </a:rPr>
              <a:t>ÍNDICE</a:t>
            </a:r>
            <a:endParaRPr lang="es-ES" sz="3300" b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78973" y="1287348"/>
            <a:ext cx="820782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>
                <a:solidFill>
                  <a:schemeClr val="accent4">
                    <a:lumMod val="50000"/>
                  </a:schemeClr>
                </a:solidFill>
              </a:rPr>
              <a:t>Requisito </a:t>
            </a:r>
            <a:r>
              <a:rPr lang="es-ES" sz="2400" b="1" dirty="0">
                <a:solidFill>
                  <a:schemeClr val="accent4">
                    <a:lumMod val="50000"/>
                  </a:schemeClr>
                </a:solidFill>
              </a:rPr>
              <a:t>previo para que se desarrolle la Sociedad de la Información y para promover la confianza entre los usuarios de las TIC.</a:t>
            </a:r>
            <a:endParaRPr lang="es-ES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s-E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400" dirty="0" smtClean="0"/>
              <a:t>El </a:t>
            </a:r>
            <a:r>
              <a:rPr lang="es-ES" sz="2400" dirty="0"/>
              <a:t>fomento de un clima de confianza, incluso en la seguridad de la información y la seguridad de las redes, la autenticación, </a:t>
            </a:r>
            <a:r>
              <a:rPr lang="es-ES" sz="2400" b="1" dirty="0">
                <a:solidFill>
                  <a:srgbClr val="584177"/>
                </a:solidFill>
              </a:rPr>
              <a:t>la privacidad y la protección de los </a:t>
            </a:r>
            <a:r>
              <a:rPr lang="es-ES" sz="2400" b="1" dirty="0" smtClean="0">
                <a:solidFill>
                  <a:srgbClr val="584177"/>
                </a:solidFill>
              </a:rPr>
              <a:t>consumidores.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ES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400" dirty="0"/>
              <a:t>F</a:t>
            </a:r>
            <a:r>
              <a:rPr lang="es-ES" sz="2400" dirty="0" smtClean="0"/>
              <a:t>omentar</a:t>
            </a:r>
            <a:r>
              <a:rPr lang="es-ES" sz="2400" dirty="0"/>
              <a:t>, desarrollar y poner en práctica una </a:t>
            </a:r>
            <a:r>
              <a:rPr lang="es-ES" sz="2400" b="1" dirty="0">
                <a:solidFill>
                  <a:srgbClr val="584177"/>
                </a:solidFill>
              </a:rPr>
              <a:t>cultura global de </a:t>
            </a:r>
            <a:r>
              <a:rPr lang="es-ES" sz="2400" b="1" dirty="0" err="1" smtClean="0">
                <a:solidFill>
                  <a:srgbClr val="584177"/>
                </a:solidFill>
              </a:rPr>
              <a:t>ciberseguridad</a:t>
            </a:r>
            <a:r>
              <a:rPr lang="es-ES" sz="2400" dirty="0" smtClean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ES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400" dirty="0" smtClean="0"/>
              <a:t>Mejorar </a:t>
            </a:r>
            <a:r>
              <a:rPr lang="es-ES" sz="2400" dirty="0"/>
              <a:t>la </a:t>
            </a:r>
            <a:r>
              <a:rPr lang="es-ES" sz="2400" b="1" dirty="0">
                <a:solidFill>
                  <a:srgbClr val="584177"/>
                </a:solidFill>
              </a:rPr>
              <a:t>seguridad y garantizar la protección de los datos y la privacidad</a:t>
            </a:r>
            <a:r>
              <a:rPr lang="es-ES" sz="2400" dirty="0"/>
              <a:t>, al mismo tiempo que se amplía el acceso y el comercio.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100031" y="-9469"/>
            <a:ext cx="830981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1ª Cumbre </a:t>
            </a:r>
            <a:r>
              <a:rPr lang="es-MX" sz="2800" b="1" dirty="0">
                <a:solidFill>
                  <a:schemeClr val="bg1"/>
                </a:solidFill>
              </a:rPr>
              <a:t>Mundial sobre la Sociedad de la </a:t>
            </a:r>
            <a:r>
              <a:rPr lang="es-MX" sz="2800" b="1" dirty="0" smtClean="0">
                <a:solidFill>
                  <a:schemeClr val="bg1"/>
                </a:solidFill>
              </a:rPr>
              <a:t>Información* (2004)</a:t>
            </a:r>
            <a:endParaRPr lang="es-ES" sz="2800" b="1" dirty="0">
              <a:solidFill>
                <a:schemeClr val="bg1"/>
              </a:solidFill>
            </a:endParaRPr>
          </a:p>
          <a:p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3030812" y="6169762"/>
            <a:ext cx="6379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Cumbre Mundial sobre la Sociedad de la Información. Declaración de Principios. 12 de mayo de 2004. </a:t>
            </a:r>
            <a:r>
              <a:rPr lang="es-MX" sz="1400" dirty="0"/>
              <a:t>Disponible en: </a:t>
            </a:r>
            <a:r>
              <a:rPr lang="es-MX" sz="1200" dirty="0"/>
              <a:t>http://www.itu.int/net/wsis/docs/geneva/official/dop-es.html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6721815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754824" y="996735"/>
            <a:ext cx="41264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300" b="1" dirty="0">
                <a:solidFill>
                  <a:schemeClr val="bg1"/>
                </a:solidFill>
              </a:rPr>
              <a:t>ÍNDICE</a:t>
            </a:r>
            <a:endParaRPr lang="es-ES" sz="3300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428" y="1204981"/>
            <a:ext cx="3143689" cy="67636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2742738"/>
            <a:ext cx="8952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584177"/>
                </a:solidFill>
              </a:rPr>
              <a:t>35ª Conferencia Internacional de Autoridades de Protección de Datos (CIAPD)</a:t>
            </a:r>
            <a:endParaRPr lang="es-ES" sz="3200" b="1" dirty="0">
              <a:solidFill>
                <a:srgbClr val="584177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50558" y="4550296"/>
            <a:ext cx="8601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accent4">
                    <a:lumMod val="75000"/>
                  </a:schemeClr>
                </a:solidFill>
              </a:rPr>
              <a:t>“Resolución sobre la Educación Digital para Todos”</a:t>
            </a:r>
          </a:p>
          <a:p>
            <a:pPr algn="ctr"/>
            <a:r>
              <a:rPr lang="es-MX" sz="2000" b="1" dirty="0" smtClean="0">
                <a:solidFill>
                  <a:schemeClr val="accent4">
                    <a:lumMod val="75000"/>
                  </a:schemeClr>
                </a:solidFill>
              </a:rPr>
              <a:t>Varsovia, septiembre, 2013</a:t>
            </a:r>
            <a:endParaRPr lang="es-E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704094" y="6596390"/>
            <a:ext cx="54399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/>
              <a:t>Disponible en:</a:t>
            </a:r>
            <a:r>
              <a:rPr lang="es-MX" sz="1100" dirty="0" smtClean="0"/>
              <a:t> </a:t>
            </a:r>
            <a:r>
              <a:rPr lang="es-ES" sz="1000" dirty="0"/>
              <a:t>https://icdppc.org/wp-content/uploads/2015/02/Digital-education-resolution-ES.pdf</a:t>
            </a:r>
          </a:p>
        </p:txBody>
      </p:sp>
    </p:spTree>
    <p:extLst>
      <p:ext uri="{BB962C8B-B14F-4D97-AF65-F5344CB8AC3E}">
        <p14:creationId xmlns:p14="http://schemas.microsoft.com/office/powerpoint/2010/main" val="16150003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754824" y="996735"/>
            <a:ext cx="41264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300" b="1" dirty="0">
                <a:solidFill>
                  <a:schemeClr val="bg1"/>
                </a:solidFill>
              </a:rPr>
              <a:t>ÍNDICE</a:t>
            </a:r>
            <a:endParaRPr lang="es-ES" sz="3300" b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79310" y="1296817"/>
            <a:ext cx="80639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MX" sz="2000" dirty="0" smtClean="0"/>
              <a:t>Promover el </a:t>
            </a:r>
            <a:r>
              <a:rPr lang="es-MX" sz="2000" b="1" dirty="0" smtClean="0">
                <a:solidFill>
                  <a:schemeClr val="accent4">
                    <a:lumMod val="75000"/>
                  </a:schemeClr>
                </a:solidFill>
              </a:rPr>
              <a:t>conocimiento  sobre la tecnología digital </a:t>
            </a:r>
            <a:r>
              <a:rPr lang="es-MX" sz="2000" dirty="0" smtClean="0"/>
              <a:t>para permitir la toma de </a:t>
            </a:r>
            <a:r>
              <a:rPr lang="es-MX" sz="2000" b="1" dirty="0" smtClean="0">
                <a:solidFill>
                  <a:schemeClr val="accent4">
                    <a:lumMod val="75000"/>
                  </a:schemeClr>
                </a:solidFill>
              </a:rPr>
              <a:t>decisiones informadas</a:t>
            </a:r>
            <a:r>
              <a:rPr lang="es-MX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MX" sz="2000" dirty="0" smtClean="0"/>
              <a:t>sobre el uso de oportunidades ofrecidas por la tecnología digital.</a:t>
            </a:r>
          </a:p>
          <a:p>
            <a:pPr algn="just"/>
            <a:endParaRPr lang="es-MX" sz="2000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MX" sz="2000" dirty="0" smtClean="0"/>
              <a:t>Promover la </a:t>
            </a:r>
            <a:r>
              <a:rPr lang="es-MX" sz="2000" b="1" u="sng" dirty="0" smtClean="0">
                <a:solidFill>
                  <a:schemeClr val="accent4">
                    <a:lumMod val="75000"/>
                  </a:schemeClr>
                </a:solidFill>
              </a:rPr>
              <a:t>alfabetización digital </a:t>
            </a:r>
            <a:r>
              <a:rPr lang="es-MX" sz="2000" dirty="0" smtClean="0"/>
              <a:t>y desempeñar un papel en la </a:t>
            </a:r>
            <a:r>
              <a:rPr lang="es-MX" sz="2000" b="1" dirty="0" smtClean="0">
                <a:solidFill>
                  <a:schemeClr val="accent4">
                    <a:lumMod val="75000"/>
                  </a:schemeClr>
                </a:solidFill>
              </a:rPr>
              <a:t>educación</a:t>
            </a:r>
            <a:r>
              <a:rPr lang="es-MX" sz="2000" dirty="0" smtClean="0"/>
              <a:t> de todas involucradas de todas las edades para permitirles:</a:t>
            </a:r>
          </a:p>
          <a:p>
            <a:endParaRPr lang="es-MX" sz="2000" dirty="0"/>
          </a:p>
          <a:p>
            <a:r>
              <a:rPr lang="es-MX" sz="2000" dirty="0"/>
              <a:t> </a:t>
            </a:r>
            <a:r>
              <a:rPr lang="es-MX" sz="2000" dirty="0" smtClean="0"/>
              <a:t>  	1. Adquirir las habilidades esenciales necesarias para participar efectivamente en el entorno   	digital </a:t>
            </a:r>
          </a:p>
          <a:p>
            <a:r>
              <a:rPr lang="es-MX" sz="2000" dirty="0"/>
              <a:t> </a:t>
            </a:r>
            <a:r>
              <a:rPr lang="es-MX" sz="2000" dirty="0" smtClean="0"/>
              <a:t> 	2. Convertirse en actores informados y responsables en el entorno digital</a:t>
            </a:r>
          </a:p>
          <a:p>
            <a:r>
              <a:rPr lang="es-MX" sz="2000" dirty="0"/>
              <a:t> </a:t>
            </a:r>
            <a:r>
              <a:rPr lang="es-MX" sz="2000" dirty="0" smtClean="0"/>
              <a:t>  	3. Hacer uso eficiente de sus derechos y estar conscientes de sus deberes</a:t>
            </a:r>
          </a:p>
          <a:p>
            <a:endParaRPr lang="es-MX" sz="2000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MX" sz="2000" dirty="0" smtClean="0"/>
              <a:t>Adoptar un </a:t>
            </a:r>
            <a:r>
              <a:rPr lang="es-MX" sz="2000" b="1" u="sng" dirty="0" smtClean="0">
                <a:solidFill>
                  <a:schemeClr val="accent4">
                    <a:lumMod val="75000"/>
                  </a:schemeClr>
                </a:solidFill>
              </a:rPr>
              <a:t>Programa común de Educación digital</a:t>
            </a:r>
            <a:r>
              <a:rPr lang="es-MX" sz="2000" b="1" u="sng" dirty="0" smtClean="0"/>
              <a:t> </a:t>
            </a:r>
            <a:r>
              <a:rPr lang="es-MX" sz="2000" dirty="0" smtClean="0"/>
              <a:t>basados en principios fundamentales.</a:t>
            </a:r>
            <a:endParaRPr lang="es-ES" sz="2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828053" y="0"/>
            <a:ext cx="894252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Las autoridades presentes en la 35ª Conferencia Internacional consideraron crucial:</a:t>
            </a:r>
            <a:endParaRPr lang="es-ES" sz="2400" b="1" dirty="0">
              <a:solidFill>
                <a:schemeClr val="bg1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11199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754824" y="996735"/>
            <a:ext cx="41264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300" b="1" dirty="0">
                <a:solidFill>
                  <a:schemeClr val="bg1"/>
                </a:solidFill>
              </a:rPr>
              <a:t>ÍNDICE</a:t>
            </a:r>
            <a:endParaRPr lang="es-ES" sz="3300" b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1010245"/>
            <a:ext cx="8814653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000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MX" sz="2400" b="1" u="sng" dirty="0" smtClean="0">
                <a:solidFill>
                  <a:schemeClr val="accent4">
                    <a:lumMod val="75000"/>
                  </a:schemeClr>
                </a:solidFill>
              </a:rPr>
              <a:t>Programa común de Educación digital </a:t>
            </a:r>
            <a:r>
              <a:rPr lang="es-MX" sz="2400" dirty="0" smtClean="0"/>
              <a:t>basados en principios fundamentales: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MX" sz="2000" dirty="0"/>
          </a:p>
          <a:p>
            <a:pPr marL="457200" indent="-457200" algn="just">
              <a:buAutoNum type="arabicPeriod"/>
            </a:pPr>
            <a:r>
              <a:rPr lang="es-ES" sz="2200" dirty="0" smtClean="0"/>
              <a:t>Debe </a:t>
            </a:r>
            <a:r>
              <a:rPr lang="es-ES" sz="2200" dirty="0"/>
              <a:t>proveerse </a:t>
            </a:r>
            <a:r>
              <a:rPr lang="es-ES" sz="2200" b="1" dirty="0">
                <a:solidFill>
                  <a:schemeClr val="accent4">
                    <a:lumMod val="75000"/>
                  </a:schemeClr>
                </a:solidFill>
              </a:rPr>
              <a:t>protección específica a los menores </a:t>
            </a:r>
            <a:r>
              <a:rPr lang="es-ES" sz="2200" dirty="0"/>
              <a:t>con respecto a la </a:t>
            </a:r>
            <a:r>
              <a:rPr lang="es-ES" sz="2200" b="1" dirty="0">
                <a:solidFill>
                  <a:schemeClr val="accent4">
                    <a:lumMod val="75000"/>
                  </a:schemeClr>
                </a:solidFill>
              </a:rPr>
              <a:t>tecnología digital</a:t>
            </a:r>
            <a:r>
              <a:rPr lang="es-ES" sz="2200" dirty="0">
                <a:solidFill>
                  <a:schemeClr val="accent4">
                    <a:lumMod val="75000"/>
                  </a:schemeClr>
                </a:solidFill>
              </a:rPr>
              <a:t>;  </a:t>
            </a:r>
            <a:endParaRPr lang="es-ES" sz="22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endParaRPr lang="es-ES" sz="2200" dirty="0" smtClean="0"/>
          </a:p>
          <a:p>
            <a:pPr algn="just"/>
            <a:r>
              <a:rPr lang="es-ES" sz="2200" dirty="0" smtClean="0"/>
              <a:t>2</a:t>
            </a:r>
            <a:r>
              <a:rPr lang="es-ES" sz="2200" dirty="0"/>
              <a:t>. Debe fomentarse  la </a:t>
            </a:r>
            <a:r>
              <a:rPr lang="es-ES" sz="2200" b="1" dirty="0">
                <a:solidFill>
                  <a:schemeClr val="accent4">
                    <a:lumMod val="75000"/>
                  </a:schemeClr>
                </a:solidFill>
              </a:rPr>
              <a:t>formación permanente en tecnología digital</a:t>
            </a:r>
            <a:r>
              <a:rPr lang="es-ES" sz="2200" dirty="0">
                <a:solidFill>
                  <a:schemeClr val="accent4">
                    <a:lumMod val="75000"/>
                  </a:schemeClr>
                </a:solidFill>
              </a:rPr>
              <a:t>;  </a:t>
            </a:r>
            <a:endParaRPr lang="es-ES" sz="22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endParaRPr lang="es-ES" sz="2200" dirty="0" smtClean="0"/>
          </a:p>
          <a:p>
            <a:pPr algn="just"/>
            <a:r>
              <a:rPr lang="es-ES" sz="2200" dirty="0" smtClean="0"/>
              <a:t>3</a:t>
            </a:r>
            <a:r>
              <a:rPr lang="es-ES" sz="2200" dirty="0"/>
              <a:t>. Debe buscarse un </a:t>
            </a:r>
            <a:r>
              <a:rPr lang="es-ES" sz="2200" b="1" dirty="0">
                <a:solidFill>
                  <a:schemeClr val="accent4">
                    <a:lumMod val="75000"/>
                  </a:schemeClr>
                </a:solidFill>
              </a:rPr>
              <a:t>balance</a:t>
            </a:r>
            <a:r>
              <a:rPr lang="es-ES" sz="2200" dirty="0"/>
              <a:t> apropiado entre las </a:t>
            </a:r>
            <a:r>
              <a:rPr lang="es-ES" sz="2200" b="1" dirty="0">
                <a:solidFill>
                  <a:schemeClr val="accent4">
                    <a:lumMod val="75000"/>
                  </a:schemeClr>
                </a:solidFill>
              </a:rPr>
              <a:t>oportunidades y los riesgos de la tecnología digital;  </a:t>
            </a:r>
            <a:endParaRPr lang="es-ES" sz="2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endParaRPr lang="es-ES" sz="2200" b="1" dirty="0" smtClean="0"/>
          </a:p>
          <a:p>
            <a:pPr algn="just"/>
            <a:r>
              <a:rPr lang="es-ES" sz="2200" dirty="0" smtClean="0"/>
              <a:t>4</a:t>
            </a:r>
            <a:r>
              <a:rPr lang="es-ES" sz="2200" dirty="0"/>
              <a:t>. Debe fomentarse el desarrollo de las buenas costumbres</a:t>
            </a:r>
            <a:r>
              <a:rPr lang="es-ES" sz="2200" b="1" dirty="0"/>
              <a:t> </a:t>
            </a:r>
            <a:r>
              <a:rPr lang="es-ES" sz="2200" dirty="0"/>
              <a:t>y se debe </a:t>
            </a:r>
            <a:r>
              <a:rPr lang="es-ES" sz="2200" b="1" dirty="0">
                <a:solidFill>
                  <a:schemeClr val="accent4">
                    <a:lumMod val="75000"/>
                  </a:schemeClr>
                </a:solidFill>
              </a:rPr>
              <a:t>promover el respeto </a:t>
            </a:r>
            <a:r>
              <a:rPr lang="es-ES" sz="2200" dirty="0"/>
              <a:t>a los demás usuarios;  </a:t>
            </a:r>
            <a:endParaRPr lang="es-ES" sz="2200" dirty="0" smtClean="0"/>
          </a:p>
          <a:p>
            <a:pPr algn="just"/>
            <a:endParaRPr lang="es-ES" sz="2200" dirty="0" smtClean="0"/>
          </a:p>
          <a:p>
            <a:pPr algn="just"/>
            <a:r>
              <a:rPr lang="es-ES" sz="2200" dirty="0" smtClean="0"/>
              <a:t>5</a:t>
            </a:r>
            <a:r>
              <a:rPr lang="es-ES" sz="2200" dirty="0"/>
              <a:t>. Debe </a:t>
            </a:r>
            <a:r>
              <a:rPr lang="es-ES" sz="2200" dirty="0" smtClean="0"/>
              <a:t>fomentarse el </a:t>
            </a:r>
            <a:r>
              <a:rPr lang="es-ES" sz="2200" b="1" u="sng" dirty="0" smtClean="0">
                <a:solidFill>
                  <a:schemeClr val="accent4">
                    <a:lumMod val="75000"/>
                  </a:schemeClr>
                </a:solidFill>
              </a:rPr>
              <a:t>pensamiento crítico sobre los riesgos y beneficios de la tecnología digital</a:t>
            </a:r>
            <a:endParaRPr lang="es-ES" sz="22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06281" y="0"/>
            <a:ext cx="894252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Las autoridades presentes en la 35ª Conferencia Internacional consideraron crucial:</a:t>
            </a:r>
            <a:endParaRPr lang="es-ES" sz="2400" b="1" dirty="0">
              <a:solidFill>
                <a:schemeClr val="bg1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72935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754824" y="996735"/>
            <a:ext cx="41264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300" b="1" dirty="0">
                <a:solidFill>
                  <a:schemeClr val="bg1"/>
                </a:solidFill>
              </a:rPr>
              <a:t>ÍNDICE</a:t>
            </a:r>
            <a:endParaRPr lang="es-ES" sz="3300" b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2847035"/>
            <a:ext cx="9426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rgbClr val="584177"/>
                </a:solidFill>
              </a:rPr>
              <a:t>¿Qué ha realizado el INAI para promover la educación digital?</a:t>
            </a:r>
            <a:endParaRPr lang="es-ES" sz="3600" b="1" dirty="0">
              <a:solidFill>
                <a:srgbClr val="5841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453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754824" y="996735"/>
            <a:ext cx="41264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300" b="1" dirty="0">
                <a:solidFill>
                  <a:schemeClr val="bg1"/>
                </a:solidFill>
              </a:rPr>
              <a:t>ÍNDICE</a:t>
            </a:r>
            <a:endParaRPr lang="es-ES" sz="3300" b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20270" y="1746940"/>
            <a:ext cx="857889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100" b="1" dirty="0" err="1">
                <a:solidFill>
                  <a:srgbClr val="584177"/>
                </a:solidFill>
              </a:rPr>
              <a:t>Numeralia</a:t>
            </a:r>
            <a:r>
              <a:rPr lang="es-MX" sz="2100" b="1" dirty="0">
                <a:solidFill>
                  <a:srgbClr val="584177"/>
                </a:solidFill>
              </a:rPr>
              <a:t> a nivel internacional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100" b="1" dirty="0" err="1">
                <a:solidFill>
                  <a:srgbClr val="584177"/>
                </a:solidFill>
              </a:rPr>
              <a:t>Numeralia</a:t>
            </a:r>
            <a:r>
              <a:rPr lang="es-MX" sz="2100" b="1" dirty="0">
                <a:solidFill>
                  <a:srgbClr val="584177"/>
                </a:solidFill>
              </a:rPr>
              <a:t> a nivel nacional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100" b="1" dirty="0">
                <a:solidFill>
                  <a:srgbClr val="584177"/>
                </a:solidFill>
              </a:rPr>
              <a:t>Nativos digitales vs. Inmigrantes digitales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100" b="1" dirty="0">
                <a:solidFill>
                  <a:srgbClr val="584177"/>
                </a:solidFill>
              </a:rPr>
              <a:t>Riesgos en la vida digital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100" b="1" dirty="0">
                <a:solidFill>
                  <a:srgbClr val="584177"/>
                </a:solidFill>
              </a:rPr>
              <a:t>Cumbre Mundial sobre la Sociedad de la Información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100" b="1" dirty="0">
                <a:solidFill>
                  <a:srgbClr val="584177"/>
                </a:solidFill>
              </a:rPr>
              <a:t>35ª Conferencia Internacional de Autoridades de Protección de Datos (CIAPD). </a:t>
            </a:r>
            <a:r>
              <a:rPr lang="es-MX" sz="2100" b="1" i="1" dirty="0">
                <a:solidFill>
                  <a:srgbClr val="584177"/>
                </a:solidFill>
              </a:rPr>
              <a:t>“Resolución sobre la Educación Digital para Todos”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100" b="1" dirty="0">
                <a:solidFill>
                  <a:srgbClr val="584177"/>
                </a:solidFill>
              </a:rPr>
              <a:t>¿Qué ha realizado el INAI para promover la educación digital?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100" b="1" dirty="0">
                <a:solidFill>
                  <a:srgbClr val="584177"/>
                </a:solidFill>
              </a:rPr>
              <a:t>Iniciativa de Ley General de Protección de Datos Personales en Posesión de Sujetos Obligados y la cultura de protección de datos personales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100" b="1" dirty="0">
                <a:solidFill>
                  <a:srgbClr val="584177"/>
                </a:solidFill>
              </a:rPr>
              <a:t>Conclusiones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MX" sz="2100" b="1" dirty="0">
              <a:solidFill>
                <a:srgbClr val="584177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S" sz="2400" b="1" dirty="0">
              <a:solidFill>
                <a:srgbClr val="584177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S" sz="2400" b="1" dirty="0">
              <a:solidFill>
                <a:srgbClr val="584177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MX" sz="2400" b="1" dirty="0">
              <a:solidFill>
                <a:srgbClr val="584177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S" sz="2400" b="1" dirty="0">
              <a:solidFill>
                <a:srgbClr val="584177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MX" sz="2400" b="1" dirty="0">
              <a:solidFill>
                <a:srgbClr val="584177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MX" sz="2400" b="1" dirty="0">
              <a:solidFill>
                <a:srgbClr val="584177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es-ES" sz="2400" b="1" dirty="0">
              <a:solidFill>
                <a:srgbClr val="584177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158769" y="77253"/>
            <a:ext cx="5501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bg1"/>
                </a:solidFill>
              </a:rPr>
              <a:t>ÍNDICE</a:t>
            </a:r>
            <a:endParaRPr lang="es-E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6044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754824" y="996735"/>
            <a:ext cx="41264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300" b="1" dirty="0">
                <a:solidFill>
                  <a:schemeClr val="bg1"/>
                </a:solidFill>
              </a:rPr>
              <a:t>ÍNDICE</a:t>
            </a:r>
            <a:endParaRPr lang="es-ES" sz="33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58994783"/>
              </p:ext>
            </p:extLst>
          </p:nvPr>
        </p:nvGraphicFramePr>
        <p:xfrm>
          <a:off x="727054" y="120701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5947037" y="1391487"/>
            <a:ext cx="2478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rgbClr val="584177"/>
                </a:solidFill>
              </a:rPr>
              <a:t>INAI</a:t>
            </a:r>
            <a:endParaRPr lang="es-ES" sz="4000" b="1" dirty="0">
              <a:solidFill>
                <a:srgbClr val="584177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45550" y="153028"/>
            <a:ext cx="8525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  <a:latin typeface="+mj-lt"/>
              </a:rPr>
              <a:t>Promoción de la educación digital</a:t>
            </a:r>
            <a:endParaRPr lang="es-E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0665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754824" y="996735"/>
            <a:ext cx="41264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300" b="1" dirty="0">
                <a:solidFill>
                  <a:schemeClr val="bg1"/>
                </a:solidFill>
              </a:rPr>
              <a:t>ÍNDICE</a:t>
            </a:r>
            <a:endParaRPr lang="es-ES" sz="3300" b="1" dirty="0">
              <a:solidFill>
                <a:schemeClr val="bg1"/>
              </a:solidFill>
            </a:endParaRPr>
          </a:p>
        </p:txBody>
      </p:sp>
      <p:sp>
        <p:nvSpPr>
          <p:cNvPr id="4" name="1 CuadroTexto"/>
          <p:cNvSpPr txBox="1"/>
          <p:nvPr/>
        </p:nvSpPr>
        <p:spPr>
          <a:xfrm>
            <a:off x="1542423" y="0"/>
            <a:ext cx="81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prstClr val="white"/>
                </a:solidFill>
              </a:rPr>
              <a:t>Acciones y herramientas de apoyo para el conocimiento y ejercicio de los derechos (2015)</a:t>
            </a:r>
            <a:endParaRPr lang="es-MX" sz="2400" b="1" dirty="0">
              <a:solidFill>
                <a:prstClr val="white"/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77531824"/>
              </p:ext>
            </p:extLst>
          </p:nvPr>
        </p:nvGraphicFramePr>
        <p:xfrm>
          <a:off x="893600" y="1287348"/>
          <a:ext cx="784887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2 CuadroTexto"/>
          <p:cNvSpPr txBox="1"/>
          <p:nvPr/>
        </p:nvSpPr>
        <p:spPr>
          <a:xfrm>
            <a:off x="6049076" y="6519446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1F497D"/>
                </a:solidFill>
              </a:rPr>
              <a:t>Disponibles en: </a:t>
            </a:r>
            <a:r>
              <a:rPr lang="es-MX" sz="1600" b="1" dirty="0">
                <a:solidFill>
                  <a:srgbClr val="1F497D"/>
                </a:solidFill>
                <a:hlinkClick r:id="rId8"/>
              </a:rPr>
              <a:t>www.inai.org.mx</a:t>
            </a:r>
            <a:r>
              <a:rPr lang="es-MX" sz="1600" b="1" dirty="0">
                <a:solidFill>
                  <a:srgbClr val="1F497D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21481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754824" y="996735"/>
            <a:ext cx="41264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300" b="1" dirty="0">
                <a:solidFill>
                  <a:schemeClr val="bg1"/>
                </a:solidFill>
              </a:rPr>
              <a:t>ÍNDICE</a:t>
            </a:r>
            <a:endParaRPr lang="es-ES" sz="3300" b="1" dirty="0">
              <a:solidFill>
                <a:schemeClr val="bg1"/>
              </a:solidFill>
            </a:endParaRPr>
          </a:p>
        </p:txBody>
      </p:sp>
      <p:sp>
        <p:nvSpPr>
          <p:cNvPr id="4" name="1 CuadroTexto"/>
          <p:cNvSpPr txBox="1"/>
          <p:nvPr/>
        </p:nvSpPr>
        <p:spPr>
          <a:xfrm>
            <a:off x="1553029" y="34933"/>
            <a:ext cx="8483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prstClr val="white"/>
                </a:solidFill>
              </a:rPr>
              <a:t>Acciones y herramientas de apoyo para el conocimiento y ejercicio de los derechos (</a:t>
            </a:r>
            <a:r>
              <a:rPr lang="es-MX" sz="2400" b="1" dirty="0" smtClean="0">
                <a:solidFill>
                  <a:prstClr val="white"/>
                </a:solidFill>
              </a:rPr>
              <a:t>2016)</a:t>
            </a:r>
            <a:endParaRPr lang="es-MX" sz="2400" b="1" dirty="0">
              <a:solidFill>
                <a:prstClr val="white"/>
              </a:solidFill>
            </a:endParaRPr>
          </a:p>
          <a:p>
            <a:endParaRPr lang="es-MX" sz="2800" b="1" dirty="0">
              <a:solidFill>
                <a:prstClr val="white"/>
              </a:solidFill>
            </a:endParaRPr>
          </a:p>
        </p:txBody>
      </p:sp>
      <p:graphicFrame>
        <p:nvGraphicFramePr>
          <p:cNvPr id="5" name="2 Diagrama"/>
          <p:cNvGraphicFramePr/>
          <p:nvPr>
            <p:extLst>
              <p:ext uri="{D42A27DB-BD31-4B8C-83A1-F6EECF244321}">
                <p14:modId xmlns:p14="http://schemas.microsoft.com/office/powerpoint/2010/main" val="628119280"/>
              </p:ext>
            </p:extLst>
          </p:nvPr>
        </p:nvGraphicFramePr>
        <p:xfrm>
          <a:off x="358454" y="1596899"/>
          <a:ext cx="8197718" cy="4111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00016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754824" y="996735"/>
            <a:ext cx="41264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300" b="1" dirty="0">
                <a:solidFill>
                  <a:schemeClr val="bg1"/>
                </a:solidFill>
              </a:rPr>
              <a:t>ÍNDICE</a:t>
            </a:r>
            <a:endParaRPr lang="es-ES" sz="3300" b="1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677875" y="0"/>
            <a:ext cx="7291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400" b="1" dirty="0">
                <a:solidFill>
                  <a:schemeClr val="bg1"/>
                </a:solidFill>
              </a:rPr>
              <a:t>Bases de Colaboración para en materia de Suplantación o Usurpación de Identidad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362548" y="117336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s-MX" sz="2400" b="1" dirty="0">
                <a:solidFill>
                  <a:schemeClr val="tx1"/>
                </a:solidFill>
              </a:rPr>
              <a:t> </a:t>
            </a:r>
            <a:r>
              <a:rPr lang="es-MX" sz="2000" b="1" dirty="0">
                <a:solidFill>
                  <a:schemeClr val="accent4">
                    <a:lumMod val="75000"/>
                  </a:schemeClr>
                </a:solidFill>
              </a:rPr>
              <a:t>Suscribieron las bases</a:t>
            </a:r>
            <a:r>
              <a:rPr lang="es-MX" sz="2000" b="1" dirty="0">
                <a:solidFill>
                  <a:schemeClr val="tx1"/>
                </a:solidFill>
              </a:rPr>
              <a:t>: </a:t>
            </a:r>
            <a:r>
              <a:rPr lang="es-MX" sz="2000" dirty="0">
                <a:solidFill>
                  <a:schemeClr val="tx1"/>
                </a:solidFill>
              </a:rPr>
              <a:t>SAT, INE, CONDUSEF, PRODECON, ABM, CNBV e INAI.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s-MX" sz="2000" dirty="0">
              <a:solidFill>
                <a:schemeClr val="tx1"/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s-MX" sz="2000" b="1" dirty="0">
                <a:solidFill>
                  <a:schemeClr val="tx1"/>
                </a:solidFill>
              </a:rPr>
              <a:t> </a:t>
            </a:r>
            <a:r>
              <a:rPr lang="es-MX" sz="2000" b="1" dirty="0">
                <a:solidFill>
                  <a:schemeClr val="accent4">
                    <a:lumMod val="75000"/>
                  </a:schemeClr>
                </a:solidFill>
              </a:rPr>
              <a:t>Fecha de firma: </a:t>
            </a:r>
            <a:r>
              <a:rPr lang="es-MX" sz="2000" dirty="0">
                <a:solidFill>
                  <a:schemeClr val="tx1"/>
                </a:solidFill>
              </a:rPr>
              <a:t>Febrero 18, 2016.</a:t>
            </a:r>
          </a:p>
          <a:p>
            <a:endParaRPr lang="es-MX" sz="2000" dirty="0">
              <a:solidFill>
                <a:schemeClr val="tx1"/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s-MX" sz="2000" b="1" dirty="0">
                <a:solidFill>
                  <a:schemeClr val="tx1"/>
                </a:solidFill>
              </a:rPr>
              <a:t> </a:t>
            </a:r>
            <a:r>
              <a:rPr lang="es-MX" sz="2000" b="1" dirty="0">
                <a:solidFill>
                  <a:schemeClr val="accent4">
                    <a:lumMod val="75000"/>
                  </a:schemeClr>
                </a:solidFill>
              </a:rPr>
              <a:t>Objeto:</a:t>
            </a:r>
            <a:r>
              <a:rPr lang="es-MX" sz="2000" b="1" dirty="0">
                <a:solidFill>
                  <a:schemeClr val="tx1"/>
                </a:solidFill>
              </a:rPr>
              <a:t> </a:t>
            </a:r>
            <a:r>
              <a:rPr lang="es-MX" sz="2000" dirty="0">
                <a:solidFill>
                  <a:schemeClr val="tx1"/>
                </a:solidFill>
              </a:rPr>
              <a:t>Definir el marco de </a:t>
            </a:r>
            <a:r>
              <a:rPr lang="es-MX" sz="2000" i="1" dirty="0">
                <a:solidFill>
                  <a:schemeClr val="tx1"/>
                </a:solidFill>
              </a:rPr>
              <a:t>colaboración y coordinación </a:t>
            </a:r>
            <a:r>
              <a:rPr lang="es-MX" sz="2000" dirty="0">
                <a:solidFill>
                  <a:schemeClr val="tx1"/>
                </a:solidFill>
              </a:rPr>
              <a:t>entre las autoridades, así como realizar diversas acciones a fin de </a:t>
            </a:r>
            <a:r>
              <a:rPr lang="es-MX" sz="2000" b="1" dirty="0">
                <a:solidFill>
                  <a:schemeClr val="accent4">
                    <a:lumMod val="75000"/>
                  </a:schemeClr>
                </a:solidFill>
              </a:rPr>
              <a:t>inhibir la utilización del sistema financiero mexicano para la constitución de hechos ilícitos de suplantación o usurpación de identidad,</a:t>
            </a:r>
            <a:r>
              <a:rPr lang="es-MX" sz="2000" dirty="0">
                <a:solidFill>
                  <a:schemeClr val="tx1"/>
                </a:solidFill>
              </a:rPr>
              <a:t> en el ámbito de su competencia y de conformidad con las disposiciones legales aplicables.</a:t>
            </a:r>
          </a:p>
          <a:p>
            <a:endParaRPr lang="es-MX" sz="2800" b="1" dirty="0"/>
          </a:p>
          <a:p>
            <a:endParaRPr lang="es-MX" sz="2800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09" y="6104415"/>
            <a:ext cx="12382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922" y="6041700"/>
            <a:ext cx="809514" cy="43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199" y="6017232"/>
            <a:ext cx="936104" cy="59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488" y="5835083"/>
            <a:ext cx="104509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992" y="6015424"/>
            <a:ext cx="138112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308" y="6001136"/>
            <a:ext cx="101917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985" y="5896816"/>
            <a:ext cx="800326" cy="50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3118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754824" y="996735"/>
            <a:ext cx="41264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300" b="1" dirty="0">
                <a:solidFill>
                  <a:schemeClr val="bg1"/>
                </a:solidFill>
              </a:rPr>
              <a:t>ÍNDICE</a:t>
            </a:r>
            <a:endParaRPr lang="es-ES" sz="3300" b="1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677875" y="0"/>
            <a:ext cx="7291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400" b="1" dirty="0">
                <a:solidFill>
                  <a:schemeClr val="bg1"/>
                </a:solidFill>
              </a:rPr>
              <a:t>Bases de Colaboración para en materia de Suplantación o Usurpación de Identidad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09" y="6104415"/>
            <a:ext cx="12382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922" y="6041700"/>
            <a:ext cx="809514" cy="43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199" y="6017232"/>
            <a:ext cx="936104" cy="59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488" y="5835083"/>
            <a:ext cx="104509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992" y="6015424"/>
            <a:ext cx="138112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308" y="6001136"/>
            <a:ext cx="101917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985" y="5896816"/>
            <a:ext cx="800326" cy="50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2 Marcador de contenido"/>
          <p:cNvSpPr txBox="1">
            <a:spLocks/>
          </p:cNvSpPr>
          <p:nvPr/>
        </p:nvSpPr>
        <p:spPr>
          <a:xfrm>
            <a:off x="546245" y="129681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s-MX" sz="2400" b="1" dirty="0">
                <a:solidFill>
                  <a:srgbClr val="584177"/>
                </a:solidFill>
              </a:rPr>
              <a:t>Algunas acciones comunes: 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s-MX" sz="2400" b="1" dirty="0">
              <a:solidFill>
                <a:schemeClr val="tx1"/>
              </a:solidFill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MX" sz="1700" b="1" i="1" dirty="0">
                <a:solidFill>
                  <a:schemeClr val="accent4">
                    <a:lumMod val="75000"/>
                  </a:schemeClr>
                </a:solidFill>
              </a:rPr>
              <a:t>Difundir</a:t>
            </a:r>
            <a:r>
              <a:rPr lang="es-MX" sz="1700" dirty="0">
                <a:solidFill>
                  <a:schemeClr val="tx1"/>
                </a:solidFill>
              </a:rPr>
              <a:t> entre el público en general las </a:t>
            </a:r>
            <a:r>
              <a:rPr lang="es-MX" sz="1700" i="1" dirty="0">
                <a:solidFill>
                  <a:schemeClr val="tx1"/>
                </a:solidFill>
              </a:rPr>
              <a:t>medidas preventivas y correctivas </a:t>
            </a:r>
            <a:r>
              <a:rPr lang="es-MX" sz="1700" dirty="0">
                <a:solidFill>
                  <a:schemeClr val="tx1"/>
                </a:solidFill>
              </a:rPr>
              <a:t>para evitar ser víctimas de la suplantación o usurpación de identidad.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MX" sz="1700" dirty="0">
              <a:solidFill>
                <a:schemeClr val="tx1"/>
              </a:solidFill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MX" sz="1700" b="1" i="1" dirty="0">
                <a:solidFill>
                  <a:schemeClr val="accent4">
                    <a:lumMod val="75000"/>
                  </a:schemeClr>
                </a:solidFill>
              </a:rPr>
              <a:t>Orientar </a:t>
            </a:r>
            <a:r>
              <a:rPr lang="es-MX" sz="1700" i="1" dirty="0">
                <a:solidFill>
                  <a:schemeClr val="tx1"/>
                </a:solidFill>
              </a:rPr>
              <a:t>a las personas </a:t>
            </a:r>
            <a:r>
              <a:rPr lang="es-MX" sz="1700" dirty="0">
                <a:solidFill>
                  <a:schemeClr val="tx1"/>
                </a:solidFill>
              </a:rPr>
              <a:t>que se encuentren ante una presunta suplantación o usurpación de identidad, para que </a:t>
            </a:r>
            <a:r>
              <a:rPr lang="es-MX" sz="1700" i="1" dirty="0">
                <a:solidFill>
                  <a:schemeClr val="tx1"/>
                </a:solidFill>
              </a:rPr>
              <a:t>inicien el procedimiento </a:t>
            </a:r>
            <a:r>
              <a:rPr lang="es-MX" sz="1700" dirty="0">
                <a:solidFill>
                  <a:schemeClr val="tx1"/>
                </a:solidFill>
              </a:rPr>
              <a:t>correspondiente ante la instancia competente.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MX" sz="1700" dirty="0">
              <a:solidFill>
                <a:schemeClr val="tx1"/>
              </a:solidFill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MX" sz="1700" dirty="0">
                <a:solidFill>
                  <a:schemeClr val="tx1"/>
                </a:solidFill>
              </a:rPr>
              <a:t>Conformación de un </a:t>
            </a:r>
            <a:r>
              <a:rPr lang="es-MX" sz="1700" i="1" dirty="0">
                <a:solidFill>
                  <a:srgbClr val="584177"/>
                </a:solidFill>
              </a:rPr>
              <a:t>Grupo de Trabajo </a:t>
            </a:r>
            <a:r>
              <a:rPr lang="es-MX" sz="1700" dirty="0">
                <a:solidFill>
                  <a:schemeClr val="tx1"/>
                </a:solidFill>
              </a:rPr>
              <a:t>que establezca mecanismos que permitan identificar a la brevedad la existencia de un posible robo o usurpación de identidad y que analice sus efectos legales en los procedimientos administrativos.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MX" sz="1700" dirty="0">
              <a:solidFill>
                <a:schemeClr val="tx1"/>
              </a:solidFill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MX" sz="1700" dirty="0">
                <a:solidFill>
                  <a:schemeClr val="tx1"/>
                </a:solidFill>
              </a:rPr>
              <a:t>Detonación de un </a:t>
            </a:r>
            <a:r>
              <a:rPr lang="es-MX" sz="1700" i="1" dirty="0">
                <a:solidFill>
                  <a:srgbClr val="584177"/>
                </a:solidFill>
              </a:rPr>
              <a:t>Protocolo de Actuación </a:t>
            </a:r>
            <a:r>
              <a:rPr lang="es-MX" sz="1700" dirty="0">
                <a:solidFill>
                  <a:schemeClr val="tx1"/>
                </a:solidFill>
              </a:rPr>
              <a:t>entre las partes para la atención de casos sobre la probable suplantación o usurpación de identidad.</a:t>
            </a:r>
          </a:p>
          <a:p>
            <a:pPr algn="just"/>
            <a:endParaRPr lang="es-MX" sz="1800" dirty="0">
              <a:solidFill>
                <a:prstClr val="black">
                  <a:tint val="75000"/>
                </a:prstClr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es-MX" sz="2400" b="1" dirty="0">
              <a:solidFill>
                <a:srgbClr val="8064A2">
                  <a:lumMod val="50000"/>
                </a:srgbClr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es-MX" sz="2400" b="1" dirty="0">
              <a:solidFill>
                <a:srgbClr val="8064A2">
                  <a:lumMod val="50000"/>
                </a:srgbClr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es-MX" sz="2000" dirty="0">
              <a:solidFill>
                <a:prstClr val="black">
                  <a:tint val="75000"/>
                </a:prstClr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es-MX" sz="2400" dirty="0">
              <a:solidFill>
                <a:prstClr val="black">
                  <a:tint val="75000"/>
                </a:prstClr>
              </a:solidFill>
            </a:endParaRPr>
          </a:p>
          <a:p>
            <a:endParaRPr lang="es-MX" sz="2800" b="1" dirty="0">
              <a:solidFill>
                <a:prstClr val="black">
                  <a:tint val="75000"/>
                </a:prstClr>
              </a:solidFill>
            </a:endParaRPr>
          </a:p>
          <a:p>
            <a:endParaRPr lang="es-MX" sz="2800" dirty="0">
              <a:solidFill>
                <a:prstClr val="black">
                  <a:tint val="75000"/>
                </a:prstClr>
              </a:solidFill>
            </a:endParaRPr>
          </a:p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185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754824" y="996735"/>
            <a:ext cx="41264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300" b="1" dirty="0">
                <a:solidFill>
                  <a:schemeClr val="bg1"/>
                </a:solidFill>
              </a:rPr>
              <a:t>ÍNDICE</a:t>
            </a:r>
            <a:endParaRPr lang="es-ES" sz="3300" b="1" dirty="0">
              <a:solidFill>
                <a:schemeClr val="bg1"/>
              </a:solidFill>
            </a:endParaRPr>
          </a:p>
        </p:txBody>
      </p:sp>
      <p:sp>
        <p:nvSpPr>
          <p:cNvPr id="4" name="9 CuadroTexto"/>
          <p:cNvSpPr txBox="1"/>
          <p:nvPr/>
        </p:nvSpPr>
        <p:spPr>
          <a:xfrm>
            <a:off x="821592" y="1435030"/>
            <a:ext cx="799288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s-MX" sz="2400" dirty="0"/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s-MX" sz="2800" dirty="0">
                <a:solidFill>
                  <a:srgbClr val="584177"/>
                </a:solidFill>
              </a:rPr>
              <a:t>Procuraduría General de la República (PGR)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s-MX" sz="2800" dirty="0">
              <a:solidFill>
                <a:srgbClr val="584177"/>
              </a:solidFill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s-MX" sz="2800" dirty="0">
                <a:solidFill>
                  <a:srgbClr val="584177"/>
                </a:solidFill>
              </a:rPr>
              <a:t>Procuradurías y ministerios públicos locales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s-MX" sz="2800" dirty="0">
              <a:solidFill>
                <a:srgbClr val="584177"/>
              </a:solidFill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s-MX" sz="2800" dirty="0">
                <a:solidFill>
                  <a:srgbClr val="584177"/>
                </a:solidFill>
              </a:rPr>
              <a:t>Procuraduría Federal del Consumidor (PROFECO)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s-MX" sz="28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395112" y="315922"/>
            <a:ext cx="5530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Otras autoridades que deben involucrarse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558" y="5143805"/>
            <a:ext cx="1307957" cy="130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802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754824" y="996735"/>
            <a:ext cx="41264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300" b="1" dirty="0">
                <a:solidFill>
                  <a:schemeClr val="bg1"/>
                </a:solidFill>
              </a:rPr>
              <a:t>ÍNDICE</a:t>
            </a:r>
            <a:endParaRPr lang="es-ES" sz="3300" b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436914" y="0"/>
            <a:ext cx="77070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2000" b="1" dirty="0">
                <a:solidFill>
                  <a:schemeClr val="bg1"/>
                </a:solidFill>
              </a:rPr>
              <a:t>Estudio para fortalecer la Estrategia de Educación Cívica y la Cultura para el ejercicio del Derecho a la protección de datos personales por parte de los titulares</a:t>
            </a:r>
          </a:p>
          <a:p>
            <a:pPr algn="ctr"/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93625" y="1287244"/>
            <a:ext cx="797546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El </a:t>
            </a:r>
            <a:r>
              <a:rPr lang="es-MX" sz="2000" b="1" dirty="0">
                <a:solidFill>
                  <a:schemeClr val="accent4">
                    <a:lumMod val="75000"/>
                  </a:schemeClr>
                </a:solidFill>
              </a:rPr>
              <a:t>objetivo principal</a:t>
            </a:r>
            <a:r>
              <a:rPr lang="es-MX" sz="2000" b="1" dirty="0"/>
              <a:t> </a:t>
            </a:r>
            <a:r>
              <a:rPr lang="es-MX" sz="2000" dirty="0"/>
              <a:t>del estudio es </a:t>
            </a:r>
            <a:r>
              <a:rPr lang="es-MX" sz="2000" dirty="0" smtClean="0"/>
              <a:t>el siguiente</a:t>
            </a:r>
            <a:r>
              <a:rPr lang="es-MX" sz="2000" dirty="0"/>
              <a:t>: </a:t>
            </a:r>
            <a:endParaRPr lang="es-ES" sz="2000" dirty="0"/>
          </a:p>
          <a:p>
            <a:r>
              <a:rPr lang="es-MX" dirty="0"/>
              <a:t> </a:t>
            </a:r>
            <a:endParaRPr lang="es-ES" dirty="0"/>
          </a:p>
          <a:p>
            <a:pPr marL="171450" lvl="0" indent="-171450" algn="just">
              <a:buFont typeface="Courier New" panose="02070309020205020404" pitchFamily="49" charset="0"/>
              <a:buChar char="o"/>
            </a:pPr>
            <a:r>
              <a:rPr lang="es-MX" dirty="0"/>
              <a:t>Dar a </a:t>
            </a:r>
            <a:r>
              <a:rPr lang="es-MX" dirty="0">
                <a:solidFill>
                  <a:srgbClr val="584177"/>
                </a:solidFill>
              </a:rPr>
              <a:t>conocer la existencia </a:t>
            </a:r>
            <a:r>
              <a:rPr lang="es-MX" dirty="0"/>
              <a:t>del derecho a la protección de datos </a:t>
            </a:r>
            <a:r>
              <a:rPr lang="es-MX" dirty="0" smtClean="0"/>
              <a:t>personales.</a:t>
            </a:r>
          </a:p>
          <a:p>
            <a:pPr lvl="0" algn="just"/>
            <a:r>
              <a:rPr lang="es-MX" dirty="0" smtClean="0"/>
              <a:t> </a:t>
            </a:r>
          </a:p>
          <a:p>
            <a:pPr marL="171450" lvl="0" indent="-171450" algn="just">
              <a:buFont typeface="Courier New" panose="02070309020205020404" pitchFamily="49" charset="0"/>
              <a:buChar char="o"/>
            </a:pPr>
            <a:r>
              <a:rPr lang="es-MX" b="1" dirty="0" smtClean="0">
                <a:solidFill>
                  <a:srgbClr val="584177"/>
                </a:solidFill>
              </a:rPr>
              <a:t>Concientizar</a:t>
            </a:r>
            <a:r>
              <a:rPr lang="es-MX" dirty="0" smtClean="0"/>
              <a:t> a las personas </a:t>
            </a:r>
            <a:r>
              <a:rPr lang="es-MX" dirty="0"/>
              <a:t>de la importancia de la protección de su información personal</a:t>
            </a:r>
            <a:r>
              <a:rPr lang="es-MX" dirty="0" smtClean="0"/>
              <a:t>.</a:t>
            </a:r>
          </a:p>
          <a:p>
            <a:pPr marL="171450" lvl="0" indent="-171450" algn="just">
              <a:buFont typeface="Courier New" panose="02070309020205020404" pitchFamily="49" charset="0"/>
              <a:buChar char="o"/>
            </a:pPr>
            <a:endParaRPr lang="es-ES" dirty="0"/>
          </a:p>
          <a:p>
            <a:pPr marL="171450" lvl="0" indent="-171450" algn="just">
              <a:buFont typeface="Courier New" panose="02070309020205020404" pitchFamily="49" charset="0"/>
              <a:buChar char="o"/>
            </a:pPr>
            <a:r>
              <a:rPr lang="es-MX" dirty="0" smtClean="0"/>
              <a:t>Promover entre las personas el </a:t>
            </a:r>
            <a:r>
              <a:rPr lang="es-MX" dirty="0" smtClean="0">
                <a:solidFill>
                  <a:srgbClr val="584177"/>
                </a:solidFill>
              </a:rPr>
              <a:t>conocimiento del derecho a la protección de datos personales:</a:t>
            </a:r>
            <a:r>
              <a:rPr lang="es-MX" dirty="0" smtClean="0"/>
              <a:t> </a:t>
            </a:r>
            <a:r>
              <a:rPr lang="es-MX" dirty="0"/>
              <a:t>objetivos, alcances, obligaciones de los responsables del tratamiento </a:t>
            </a:r>
            <a:r>
              <a:rPr lang="es-MX" dirty="0" smtClean="0"/>
              <a:t>y </a:t>
            </a:r>
            <a:r>
              <a:rPr lang="es-MX" dirty="0"/>
              <a:t>derechos de los titulares de los mismos. </a:t>
            </a:r>
            <a:endParaRPr lang="es-MX" dirty="0" smtClean="0"/>
          </a:p>
          <a:p>
            <a:pPr lvl="0" algn="just"/>
            <a:endParaRPr lang="es-ES" dirty="0"/>
          </a:p>
          <a:p>
            <a:pPr marL="171450" lvl="0" indent="-171450" algn="just">
              <a:buFont typeface="Courier New" panose="02070309020205020404" pitchFamily="49" charset="0"/>
              <a:buChar char="o"/>
            </a:pPr>
            <a:r>
              <a:rPr lang="es-MX" dirty="0"/>
              <a:t>Que los individuos </a:t>
            </a:r>
            <a:r>
              <a:rPr lang="es-MX" dirty="0">
                <a:solidFill>
                  <a:srgbClr val="584177"/>
                </a:solidFill>
              </a:rPr>
              <a:t>conozcan cómo ejercer su derecho a la protección de sus datos personales. </a:t>
            </a:r>
            <a:endParaRPr lang="es-MX" dirty="0" smtClean="0">
              <a:solidFill>
                <a:srgbClr val="584177"/>
              </a:solidFill>
            </a:endParaRPr>
          </a:p>
          <a:p>
            <a:pPr marL="171450" lvl="0" indent="-171450" algn="just">
              <a:buFont typeface="Courier New" panose="02070309020205020404" pitchFamily="49" charset="0"/>
              <a:buChar char="o"/>
            </a:pPr>
            <a:endParaRPr lang="es-ES" dirty="0"/>
          </a:p>
          <a:p>
            <a:pPr marL="171450" lvl="0" indent="-171450" algn="just">
              <a:buFont typeface="Courier New" panose="02070309020205020404" pitchFamily="49" charset="0"/>
              <a:buChar char="o"/>
            </a:pPr>
            <a:r>
              <a:rPr lang="es-MX" dirty="0"/>
              <a:t>Que los individuos </a:t>
            </a:r>
            <a:r>
              <a:rPr lang="es-MX" dirty="0">
                <a:solidFill>
                  <a:srgbClr val="584177"/>
                </a:solidFill>
              </a:rPr>
              <a:t>exijan</a:t>
            </a:r>
            <a:r>
              <a:rPr lang="es-MX" dirty="0"/>
              <a:t> a los responsables del tratamiento de sus datos, la protección de los mismos</a:t>
            </a:r>
            <a:r>
              <a:rPr lang="es-MX" dirty="0" smtClean="0"/>
              <a:t>.</a:t>
            </a:r>
          </a:p>
          <a:p>
            <a:pPr marL="171450" lvl="0" indent="-171450" algn="just">
              <a:buFont typeface="Courier New" panose="02070309020205020404" pitchFamily="49" charset="0"/>
              <a:buChar char="o"/>
            </a:pPr>
            <a:endParaRPr lang="es-ES" dirty="0"/>
          </a:p>
          <a:p>
            <a:pPr marL="171450" lvl="0" indent="-171450" algn="just">
              <a:buFont typeface="Courier New" panose="02070309020205020404" pitchFamily="49" charset="0"/>
              <a:buChar char="o"/>
            </a:pPr>
            <a:r>
              <a:rPr lang="es-MX" dirty="0"/>
              <a:t>Que en México se vaya creando una </a:t>
            </a:r>
            <a:r>
              <a:rPr lang="es-MX" dirty="0">
                <a:solidFill>
                  <a:srgbClr val="584177"/>
                </a:solidFill>
              </a:rPr>
              <a:t>cultura de protección de la información personal y la privacidad</a:t>
            </a:r>
            <a:r>
              <a:rPr lang="es-MX" dirty="0"/>
              <a:t> y se dé importancia y valor a este derecho. </a:t>
            </a:r>
            <a:endParaRPr lang="es-ES" dirty="0"/>
          </a:p>
          <a:p>
            <a:pPr algn="just"/>
            <a:endParaRPr lang="es-ES" sz="1200" b="1" dirty="0">
              <a:solidFill>
                <a:srgbClr val="5841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9757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754824" y="996735"/>
            <a:ext cx="41264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300" b="1" dirty="0">
                <a:solidFill>
                  <a:schemeClr val="bg1"/>
                </a:solidFill>
              </a:rPr>
              <a:t>ÍNDICE</a:t>
            </a:r>
            <a:endParaRPr lang="es-ES" sz="3300" b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22788" y="2214429"/>
            <a:ext cx="919049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accent4">
                    <a:lumMod val="50000"/>
                  </a:schemeClr>
                </a:solidFill>
              </a:rPr>
              <a:t>Pre Proyecto de Dictamen de la Iniciativa de Ley General de Protección de Datos Personales en Posesión de Sujetos Obligados*</a:t>
            </a:r>
          </a:p>
          <a:p>
            <a:pPr algn="ctr"/>
            <a:endParaRPr lang="es-MX" sz="3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s-MX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121114" y="6273225"/>
            <a:ext cx="5520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chemeClr val="accent4">
                    <a:lumMod val="75000"/>
                  </a:schemeClr>
                </a:solidFill>
              </a:rPr>
              <a:t>*Presentada </a:t>
            </a:r>
            <a:r>
              <a:rPr lang="es-MX" sz="1400" b="1" dirty="0">
                <a:solidFill>
                  <a:schemeClr val="accent4">
                    <a:lumMod val="75000"/>
                  </a:schemeClr>
                </a:solidFill>
              </a:rPr>
              <a:t>el 30 de abril de 2015 en el Senado de la República</a:t>
            </a:r>
            <a:endParaRPr lang="es-ES" sz="14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8193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754824" y="996735"/>
            <a:ext cx="41264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300" b="1" dirty="0">
                <a:solidFill>
                  <a:schemeClr val="bg1"/>
                </a:solidFill>
              </a:rPr>
              <a:t>ÍNDICE</a:t>
            </a:r>
            <a:endParaRPr lang="es-ES" sz="3300" b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85540" y="1369716"/>
            <a:ext cx="84230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b="1" dirty="0" smtClean="0"/>
          </a:p>
          <a:p>
            <a:pPr algn="just"/>
            <a:r>
              <a:rPr lang="es-ES" dirty="0" smtClean="0"/>
              <a:t>Se prevé en el </a:t>
            </a:r>
            <a:r>
              <a:rPr lang="es-ES" i="1" dirty="0" smtClean="0">
                <a:solidFill>
                  <a:srgbClr val="584177"/>
                </a:solidFill>
              </a:rPr>
              <a:t>Pre Proyecto de Dictamen</a:t>
            </a:r>
            <a:r>
              <a:rPr lang="es-ES" dirty="0" smtClean="0"/>
              <a:t>, que el INAI y los organismos garantes, en el ámbito de sus respectivas competencias, deberán:</a:t>
            </a:r>
          </a:p>
          <a:p>
            <a:pPr algn="just"/>
            <a:endParaRPr lang="es-ES" dirty="0" smtClean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ES" dirty="0" smtClean="0"/>
              <a:t>Promover </a:t>
            </a:r>
            <a:r>
              <a:rPr lang="es-ES" dirty="0"/>
              <a:t>que en los </a:t>
            </a:r>
            <a:r>
              <a:rPr lang="es-ES" b="1" dirty="0">
                <a:solidFill>
                  <a:srgbClr val="584177"/>
                </a:solidFill>
              </a:rPr>
              <a:t>programas y planes de estudio, libros y materiales que </a:t>
            </a:r>
            <a:r>
              <a:rPr lang="es-ES" b="1" dirty="0" smtClean="0">
                <a:solidFill>
                  <a:srgbClr val="584177"/>
                </a:solidFill>
              </a:rPr>
              <a:t>se utilicen </a:t>
            </a:r>
            <a:r>
              <a:rPr lang="es-ES" b="1" dirty="0">
                <a:solidFill>
                  <a:srgbClr val="584177"/>
                </a:solidFill>
              </a:rPr>
              <a:t>en las instituciones educativas</a:t>
            </a:r>
            <a:r>
              <a:rPr lang="es-ES" dirty="0"/>
              <a:t>, </a:t>
            </a:r>
            <a:r>
              <a:rPr lang="es-ES" b="1" dirty="0" smtClean="0">
                <a:solidFill>
                  <a:srgbClr val="584177"/>
                </a:solidFill>
              </a:rPr>
              <a:t>se </a:t>
            </a:r>
            <a:r>
              <a:rPr lang="es-ES" b="1" dirty="0">
                <a:solidFill>
                  <a:srgbClr val="584177"/>
                </a:solidFill>
              </a:rPr>
              <a:t>incluyan contenidos sobre el derecho a la protección de </a:t>
            </a:r>
            <a:r>
              <a:rPr lang="es-ES" b="1" dirty="0" smtClean="0">
                <a:solidFill>
                  <a:srgbClr val="584177"/>
                </a:solidFill>
              </a:rPr>
              <a:t>datos personales</a:t>
            </a:r>
            <a:r>
              <a:rPr lang="es-ES" dirty="0">
                <a:solidFill>
                  <a:srgbClr val="584177"/>
                </a:solidFill>
              </a:rPr>
              <a:t>, </a:t>
            </a:r>
            <a:r>
              <a:rPr lang="es-ES" dirty="0"/>
              <a:t>así como una </a:t>
            </a:r>
            <a:r>
              <a:rPr lang="es-ES" b="1" dirty="0"/>
              <a:t>cultura </a:t>
            </a:r>
            <a:r>
              <a:rPr lang="es-ES" dirty="0"/>
              <a:t>sobre el ejercicio y respeto de </a:t>
            </a:r>
            <a:r>
              <a:rPr lang="es-ES" dirty="0" smtClean="0"/>
              <a:t>éste.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ES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ES" dirty="0" smtClean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ES" dirty="0" smtClean="0"/>
              <a:t>Impulsar la </a:t>
            </a:r>
            <a:r>
              <a:rPr lang="es-ES" b="1" dirty="0">
                <a:solidFill>
                  <a:srgbClr val="584177"/>
                </a:solidFill>
              </a:rPr>
              <a:t>integración </a:t>
            </a:r>
            <a:r>
              <a:rPr lang="es-ES" b="1" dirty="0" smtClean="0">
                <a:solidFill>
                  <a:srgbClr val="584177"/>
                </a:solidFill>
              </a:rPr>
              <a:t>de centros </a:t>
            </a:r>
            <a:r>
              <a:rPr lang="es-ES" b="1" dirty="0">
                <a:solidFill>
                  <a:srgbClr val="584177"/>
                </a:solidFill>
              </a:rPr>
              <a:t>de investigación, difusión y docencia sobre el derecho a la protección </a:t>
            </a:r>
            <a:r>
              <a:rPr lang="es-ES" b="1" dirty="0" smtClean="0">
                <a:solidFill>
                  <a:srgbClr val="584177"/>
                </a:solidFill>
              </a:rPr>
              <a:t>de datos </a:t>
            </a:r>
            <a:r>
              <a:rPr lang="es-ES" b="1" dirty="0">
                <a:solidFill>
                  <a:srgbClr val="584177"/>
                </a:solidFill>
              </a:rPr>
              <a:t>personale</a:t>
            </a:r>
            <a:r>
              <a:rPr lang="es-ES" dirty="0">
                <a:solidFill>
                  <a:srgbClr val="584177"/>
                </a:solidFill>
              </a:rPr>
              <a:t>s </a:t>
            </a:r>
            <a:r>
              <a:rPr lang="es-ES" dirty="0"/>
              <a:t>que promuevan el conocimiento sobre este </a:t>
            </a:r>
            <a:r>
              <a:rPr lang="es-ES" dirty="0" smtClean="0"/>
              <a:t>tema.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ES" dirty="0" smtClean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ES" dirty="0"/>
              <a:t>Fomentar la </a:t>
            </a:r>
            <a:r>
              <a:rPr lang="es-ES" b="1" dirty="0">
                <a:solidFill>
                  <a:srgbClr val="584177"/>
                </a:solidFill>
              </a:rPr>
              <a:t>creación de espacios de participación social y ciudadana </a:t>
            </a:r>
            <a:r>
              <a:rPr lang="es-ES" dirty="0"/>
              <a:t>que estimulen el intercambio de ideas entre la sociedad, los órganos de representación ciudadana y los responsables. 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ES" dirty="0" smtClean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ES" dirty="0" smtClean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944880" y="102359"/>
            <a:ext cx="80031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      </a:t>
            </a:r>
            <a:r>
              <a:rPr lang="es-MX" b="1" smtClean="0">
                <a:solidFill>
                  <a:schemeClr val="bg1"/>
                </a:solidFill>
              </a:rPr>
              <a:t>Pre Proyecto </a:t>
            </a:r>
            <a:r>
              <a:rPr lang="es-MX" b="1" dirty="0" smtClean="0">
                <a:solidFill>
                  <a:schemeClr val="bg1"/>
                </a:solidFill>
              </a:rPr>
              <a:t>de dictamen de la Iniciativa de Ley General de Protección de Datos Personales en Posesión de Sujetos Obligados y la cultura de PDP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8929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754824" y="996735"/>
            <a:ext cx="41264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300" b="1" dirty="0">
                <a:solidFill>
                  <a:schemeClr val="bg1"/>
                </a:solidFill>
              </a:rPr>
              <a:t>ÍNDICE</a:t>
            </a:r>
            <a:endParaRPr lang="es-ES" sz="3300" b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22788" y="2845801"/>
            <a:ext cx="9190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accent4">
                    <a:lumMod val="75000"/>
                  </a:schemeClr>
                </a:solidFill>
              </a:rPr>
              <a:t>Conclusiones </a:t>
            </a:r>
            <a:endParaRPr lang="es-ES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237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6 Imagen" descr="Logo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32" y="0"/>
            <a:ext cx="1160748" cy="84355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218637" y="2404697"/>
            <a:ext cx="1491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584177"/>
                </a:solidFill>
              </a:rPr>
              <a:t>Cronología de hitos en el desarrollo de internet</a:t>
            </a:r>
            <a:endParaRPr lang="es-ES" b="1" dirty="0">
              <a:solidFill>
                <a:srgbClr val="584177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" y="5458517"/>
            <a:ext cx="1928610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>
                <a:solidFill>
                  <a:prstClr val="black"/>
                </a:solidFill>
              </a:rPr>
              <a:t>Fuente:</a:t>
            </a:r>
            <a:r>
              <a:rPr lang="es-MX" sz="900" dirty="0">
                <a:solidFill>
                  <a:prstClr val="black"/>
                </a:solidFill>
              </a:rPr>
              <a:t> </a:t>
            </a:r>
            <a:r>
              <a:rPr lang="es-MX" sz="825" dirty="0">
                <a:solidFill>
                  <a:prstClr val="black"/>
                </a:solidFill>
              </a:rPr>
              <a:t>http://www.internetsociety.org/sites/default/files/GIR_2014_Resumen_Ejecutivo.pdf</a:t>
            </a:r>
            <a:endParaRPr lang="es-ES" sz="825" dirty="0">
              <a:solidFill>
                <a:prstClr val="black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2" t="-1004" r="1851" b="-1"/>
          <a:stretch/>
        </p:blipFill>
        <p:spPr>
          <a:xfrm>
            <a:off x="1928610" y="0"/>
            <a:ext cx="7215390" cy="67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754824" y="996735"/>
            <a:ext cx="41264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300" b="1" dirty="0">
                <a:solidFill>
                  <a:schemeClr val="bg1"/>
                </a:solidFill>
              </a:rPr>
              <a:t>ÍNDICE</a:t>
            </a:r>
            <a:endParaRPr lang="es-ES" sz="3300" b="1" dirty="0">
              <a:solidFill>
                <a:schemeClr val="bg1"/>
              </a:solidFill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653142" y="1596899"/>
            <a:ext cx="7924800" cy="4204637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s-ES" smtClean="0"/>
              <a:t> </a:t>
            </a:r>
            <a:r>
              <a:rPr lang="es-ES" sz="3300" smtClean="0"/>
              <a:t>El </a:t>
            </a:r>
            <a:r>
              <a:rPr lang="es-ES" sz="3300" b="1" smtClean="0">
                <a:solidFill>
                  <a:srgbClr val="584177"/>
                </a:solidFill>
              </a:rPr>
              <a:t>acceso a internet </a:t>
            </a:r>
            <a:r>
              <a:rPr lang="es-ES" sz="3300" smtClean="0"/>
              <a:t>ha generado </a:t>
            </a:r>
            <a:r>
              <a:rPr lang="es-ES" sz="3300" b="1" smtClean="0">
                <a:solidFill>
                  <a:srgbClr val="584177"/>
                </a:solidFill>
              </a:rPr>
              <a:t>importantes beneficios </a:t>
            </a:r>
            <a:r>
              <a:rPr lang="es-ES" sz="3300" smtClean="0"/>
              <a:t>que se traducen en todo tipo de mejoras en todas las áreas del conocimiento. 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s-MX" sz="3300" smtClean="0"/>
          </a:p>
          <a:p>
            <a:pPr algn="just">
              <a:buFont typeface="Courier New" panose="02070309020205020404" pitchFamily="49" charset="0"/>
              <a:buChar char="o"/>
            </a:pPr>
            <a:endParaRPr lang="es-ES" sz="3300" smtClean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s-ES" sz="3300" smtClean="0"/>
              <a:t> De forma paralela con el avance de las tecnologías de la información y la comunicación, </a:t>
            </a:r>
            <a:r>
              <a:rPr lang="es-ES" sz="3300" b="1" smtClean="0">
                <a:solidFill>
                  <a:srgbClr val="584177"/>
                </a:solidFill>
              </a:rPr>
              <a:t>surgen riesgos para la privacidad y la protección de datos personales. 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s-MX" sz="3300" b="1" smtClean="0"/>
          </a:p>
          <a:p>
            <a:pPr algn="just">
              <a:buFont typeface="Courier New" panose="02070309020205020404" pitchFamily="49" charset="0"/>
              <a:buChar char="o"/>
            </a:pPr>
            <a:endParaRPr lang="es-ES" sz="3300" b="1" smtClean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s-ES" sz="3300" smtClean="0"/>
              <a:t>En la medida en que se </a:t>
            </a:r>
            <a:r>
              <a:rPr lang="es-ES" sz="3300" b="1" smtClean="0">
                <a:solidFill>
                  <a:srgbClr val="584177"/>
                </a:solidFill>
              </a:rPr>
              <a:t>promueva la cultura de protección de datos personales entre la sociedad</a:t>
            </a:r>
            <a:r>
              <a:rPr lang="es-ES" sz="3300" b="1" smtClean="0"/>
              <a:t>, </a:t>
            </a:r>
            <a:r>
              <a:rPr lang="es-ES" sz="3300" smtClean="0"/>
              <a:t> los </a:t>
            </a:r>
            <a:r>
              <a:rPr lang="es-ES" sz="3300" b="1" smtClean="0">
                <a:solidFill>
                  <a:srgbClr val="584177"/>
                </a:solidFill>
              </a:rPr>
              <a:t>riesgos</a:t>
            </a:r>
            <a:r>
              <a:rPr lang="es-ES" sz="3300" smtClean="0"/>
              <a:t> a que se encuentran expuestas la privacidad y el derecho a la protección de datos personales derivados del avance de las TIC’s, </a:t>
            </a:r>
            <a:r>
              <a:rPr lang="es-ES" sz="3300" b="1" smtClean="0">
                <a:solidFill>
                  <a:srgbClr val="584177"/>
                </a:solidFill>
              </a:rPr>
              <a:t>serán menores.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s-ES" sz="3300" b="1" dirty="0" smtClean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271336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 smtClean="0">
                <a:solidFill>
                  <a:schemeClr val="bg1"/>
                </a:solidFill>
                <a:latin typeface="+mn-lt"/>
              </a:rPr>
              <a:t>Conclusiones</a:t>
            </a:r>
            <a:endParaRPr lang="es-ES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68609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754824" y="996735"/>
            <a:ext cx="41264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300" b="1" dirty="0">
                <a:solidFill>
                  <a:schemeClr val="bg1"/>
                </a:solidFill>
              </a:rPr>
              <a:t>ÍNDICE</a:t>
            </a:r>
            <a:endParaRPr lang="es-ES" sz="3300" b="1" dirty="0">
              <a:solidFill>
                <a:schemeClr val="bg1"/>
              </a:solidFill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68085" y="1821316"/>
            <a:ext cx="8153400" cy="435133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s-MX" smtClean="0"/>
              <a:t>El </a:t>
            </a:r>
            <a:r>
              <a:rPr lang="es-MX" b="1" smtClean="0">
                <a:solidFill>
                  <a:srgbClr val="584177"/>
                </a:solidFill>
              </a:rPr>
              <a:t>pensamiento crítico </a:t>
            </a:r>
            <a:r>
              <a:rPr lang="es-MX" smtClean="0"/>
              <a:t>sobre los </a:t>
            </a:r>
            <a:r>
              <a:rPr lang="es-MX" b="1" smtClean="0">
                <a:solidFill>
                  <a:srgbClr val="584177"/>
                </a:solidFill>
              </a:rPr>
              <a:t>riesgos y beneficios de la tecnología digital </a:t>
            </a:r>
            <a:r>
              <a:rPr lang="es-MX" smtClean="0"/>
              <a:t>permitirá a las personas tomar </a:t>
            </a:r>
            <a:r>
              <a:rPr lang="es-MX" b="1" u="sng" smtClean="0">
                <a:solidFill>
                  <a:srgbClr val="584177"/>
                </a:solidFill>
              </a:rPr>
              <a:t>decisiones informadas </a:t>
            </a:r>
            <a:r>
              <a:rPr lang="es-MX" u="sng" smtClean="0"/>
              <a:t> </a:t>
            </a:r>
            <a:r>
              <a:rPr lang="es-MX" smtClean="0"/>
              <a:t>en su uso.</a:t>
            </a:r>
            <a:endParaRPr lang="es-ES" smtClean="0"/>
          </a:p>
          <a:p>
            <a:pPr algn="just">
              <a:buFont typeface="Courier New" panose="02070309020205020404" pitchFamily="49" charset="0"/>
              <a:buChar char="o"/>
            </a:pPr>
            <a:endParaRPr lang="es-ES" smtClean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s-ES" smtClean="0"/>
              <a:t>La oportunidad está en </a:t>
            </a:r>
            <a:r>
              <a:rPr lang="es-ES" b="1" u="sng" smtClean="0">
                <a:solidFill>
                  <a:srgbClr val="584177"/>
                </a:solidFill>
              </a:rPr>
              <a:t>educar</a:t>
            </a:r>
            <a:r>
              <a:rPr lang="es-ES" smtClean="0">
                <a:solidFill>
                  <a:srgbClr val="584177"/>
                </a:solidFill>
              </a:rPr>
              <a:t> </a:t>
            </a:r>
            <a:r>
              <a:rPr lang="es-ES" smtClean="0"/>
              <a:t>a los más jóvenes sobre la importancia de resguardar la información personal y de </a:t>
            </a:r>
            <a:r>
              <a:rPr lang="es-ES" b="1" smtClean="0">
                <a:solidFill>
                  <a:srgbClr val="584177"/>
                </a:solidFill>
              </a:rPr>
              <a:t>tomar las precauciones </a:t>
            </a:r>
            <a:r>
              <a:rPr lang="es-ES" smtClean="0"/>
              <a:t>necesarias cuando se entrega a los particulares. Es importante que conozcan que es un derecho y quien recibe sus datos tiene obligaciones y responsabilidades que cumplir al usar esa información. </a:t>
            </a:r>
          </a:p>
          <a:p>
            <a:pPr marL="0" indent="0" algn="just">
              <a:buFont typeface="Arial" pitchFamily="34" charset="0"/>
              <a:buNone/>
            </a:pPr>
            <a:endParaRPr lang="es-ES" smtClean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s-ES" smtClean="0"/>
              <a:t>Debe fomentarse la </a:t>
            </a:r>
            <a:r>
              <a:rPr lang="es-ES" b="1" smtClean="0">
                <a:solidFill>
                  <a:srgbClr val="584177"/>
                </a:solidFill>
              </a:rPr>
              <a:t>formación permanente </a:t>
            </a:r>
            <a:r>
              <a:rPr lang="es-ES" smtClean="0"/>
              <a:t>en el uso de la tecnología digital.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s-MX" smtClean="0"/>
              <a:t>Debe </a:t>
            </a:r>
            <a:r>
              <a:rPr lang="es-MX" b="1" smtClean="0">
                <a:solidFill>
                  <a:srgbClr val="584177"/>
                </a:solidFill>
              </a:rPr>
              <a:t>promoverse la coordinación de acciones </a:t>
            </a:r>
            <a:r>
              <a:rPr lang="es-MX" smtClean="0"/>
              <a:t>para la </a:t>
            </a:r>
            <a:r>
              <a:rPr lang="es-MX" b="1" smtClean="0">
                <a:solidFill>
                  <a:srgbClr val="584177"/>
                </a:solidFill>
              </a:rPr>
              <a:t>educación digital </a:t>
            </a:r>
            <a:r>
              <a:rPr lang="es-MX" smtClean="0"/>
              <a:t>entre </a:t>
            </a:r>
            <a:r>
              <a:rPr lang="es-MX" b="1" smtClean="0">
                <a:solidFill>
                  <a:srgbClr val="584177"/>
                </a:solidFill>
              </a:rPr>
              <a:t>autoridades,</a:t>
            </a:r>
            <a:r>
              <a:rPr lang="es-MX" smtClean="0"/>
              <a:t> tales como INAI, SEP, IFT, SCT, Presidencia, entre otras.</a:t>
            </a:r>
            <a:endParaRPr lang="es-ES" smtClean="0"/>
          </a:p>
          <a:p>
            <a:pPr algn="just">
              <a:buFont typeface="Courier New" panose="02070309020205020404" pitchFamily="49" charset="0"/>
              <a:buChar char="o"/>
            </a:pPr>
            <a:endParaRPr lang="es-ES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-163285" y="221745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 smtClean="0">
                <a:solidFill>
                  <a:schemeClr val="bg1"/>
                </a:solidFill>
                <a:latin typeface="+mn-lt"/>
              </a:rPr>
              <a:t>Conclusiones</a:t>
            </a:r>
            <a:endParaRPr lang="es-ES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08854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/>
          <p:cNvSpPr/>
          <p:nvPr/>
        </p:nvSpPr>
        <p:spPr>
          <a:xfrm>
            <a:off x="1350741" y="144743"/>
            <a:ext cx="6858000" cy="113412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1" name="9 Rectángulo"/>
          <p:cNvSpPr/>
          <p:nvPr/>
        </p:nvSpPr>
        <p:spPr>
          <a:xfrm>
            <a:off x="1979713" y="2726922"/>
            <a:ext cx="523858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75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/>
            <a:endParaRPr lang="es-MX" sz="75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7" name="16 Imagen" descr="Logo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0" y="0"/>
            <a:ext cx="1160748" cy="8435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2114346" y="277143"/>
            <a:ext cx="588665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700" b="1" cap="small" dirty="0">
                <a:solidFill>
                  <a:srgbClr val="5841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Alfabetización digital y empoderamiento de los Usuarios</a:t>
            </a:r>
          </a:p>
          <a:p>
            <a:pPr algn="ctr"/>
            <a:endParaRPr lang="es-MX" sz="2700" dirty="0"/>
          </a:p>
        </p:txBody>
      </p:sp>
      <p:sp>
        <p:nvSpPr>
          <p:cNvPr id="14" name="13 Rectángulo"/>
          <p:cNvSpPr/>
          <p:nvPr/>
        </p:nvSpPr>
        <p:spPr>
          <a:xfrm>
            <a:off x="1778964" y="2173590"/>
            <a:ext cx="5364170" cy="331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cap="small" dirty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Mtro. Luis Gustavo Parra Noriega</a:t>
            </a:r>
          </a:p>
          <a:p>
            <a:pPr algn="ctr"/>
            <a:r>
              <a:rPr lang="es-MX" sz="1600" b="1" cap="small" dirty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Coordinador de Protección de Datos Personales INAI</a:t>
            </a:r>
          </a:p>
          <a:p>
            <a:pPr algn="ctr"/>
            <a:r>
              <a:rPr lang="es-MX" sz="1600" b="1" cap="small" dirty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Instituto Nacional de Acceso a la Información y Protección de Datos</a:t>
            </a:r>
          </a:p>
          <a:p>
            <a:pPr algn="ctr"/>
            <a:r>
              <a:rPr lang="es-MX" sz="1600" b="1" cap="small" dirty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Insurgentes Sur no. 3211 col. Insurgentes Cuicuilco,</a:t>
            </a:r>
          </a:p>
          <a:p>
            <a:pPr algn="ctr"/>
            <a:r>
              <a:rPr lang="es-MX" sz="1600" b="1" cap="small" dirty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Delegación Coyoacán, C.P. 04530, México, D.F</a:t>
            </a:r>
            <a:r>
              <a:rPr lang="es-MX" sz="1600" b="1" cap="small" dirty="0" smtClean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es-MX" sz="1600" b="1" cap="small" dirty="0" smtClean="0">
              <a:solidFill>
                <a:srgbClr val="8064A2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1600" b="1" dirty="0" smtClean="0">
                <a:solidFill>
                  <a:schemeClr val="accent4">
                    <a:lumMod val="50000"/>
                  </a:schemeClr>
                </a:solidFill>
                <a:hlinkClick r:id="rId5"/>
              </a:rPr>
              <a:t>gustavo.parra@inai.org.mx</a:t>
            </a:r>
            <a:endParaRPr lang="es-MX" sz="16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s-MX" sz="1600" b="1" dirty="0">
                <a:solidFill>
                  <a:srgbClr val="5841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Twitter. @</a:t>
            </a:r>
            <a:r>
              <a:rPr lang="es-MX" sz="1600" b="1" dirty="0" err="1">
                <a:solidFill>
                  <a:srgbClr val="5841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lgparranoriega</a:t>
            </a:r>
            <a:endParaRPr lang="es-MX" sz="1600" b="1" dirty="0">
              <a:solidFill>
                <a:srgbClr val="5841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MX" sz="16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MX" sz="1600" b="1" cap="small" dirty="0">
              <a:solidFill>
                <a:srgbClr val="8064A2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1600" b="1" cap="small" dirty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Tel. (55) 5004 2400 Ext.2517</a:t>
            </a:r>
          </a:p>
          <a:p>
            <a:pPr algn="ctr"/>
            <a:r>
              <a:rPr lang="es-MX" sz="1350" b="1" cap="small" dirty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79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6 Imagen" descr="Logo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10" y="14068"/>
            <a:ext cx="1160748" cy="84355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/>
          <p:cNvSpPr txBox="1"/>
          <p:nvPr/>
        </p:nvSpPr>
        <p:spPr>
          <a:xfrm>
            <a:off x="112543" y="2328641"/>
            <a:ext cx="2672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solidFill>
                  <a:srgbClr val="584177"/>
                </a:solidFill>
              </a:rPr>
              <a:t>Estado de la conectividad 2015: Un reporte del acceso global a internet.</a:t>
            </a:r>
            <a:endParaRPr lang="es-ES" b="1" dirty="0">
              <a:solidFill>
                <a:srgbClr val="584177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83779" y="5738648"/>
            <a:ext cx="30742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b="1" dirty="0" smtClean="0"/>
              <a:t>Fuente: </a:t>
            </a:r>
            <a:r>
              <a:rPr lang="es-ES" sz="1100" dirty="0"/>
              <a:t>http://newsroom.fb.com/news/2016/02/state-of-connectivity-2015-a-report-on-global-internet-access/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737" y="0"/>
            <a:ext cx="6205263" cy="666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0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754824" y="996735"/>
            <a:ext cx="41264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300" b="1" dirty="0">
                <a:solidFill>
                  <a:schemeClr val="bg1"/>
                </a:solidFill>
              </a:rPr>
              <a:t>ÍNDICE</a:t>
            </a:r>
            <a:endParaRPr lang="es-ES" sz="33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2 Diagrama"/>
          <p:cNvGraphicFramePr/>
          <p:nvPr>
            <p:extLst>
              <p:ext uri="{D42A27DB-BD31-4B8C-83A1-F6EECF244321}">
                <p14:modId xmlns:p14="http://schemas.microsoft.com/office/powerpoint/2010/main" val="2837952392"/>
              </p:ext>
            </p:extLst>
          </p:nvPr>
        </p:nvGraphicFramePr>
        <p:xfrm>
          <a:off x="1130694" y="1370923"/>
          <a:ext cx="7488832" cy="4856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https://upload.wikimedia.org/wikipedia/commons/0/05/Skype_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473" y="1539169"/>
            <a:ext cx="532602" cy="53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whatswp.com/wp-content/uploads/2014/05/tumblr-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350" y="2303254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http://www.elon.edu/images/e-web/students/servicelearning/twitter-logo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056" y="2952865"/>
            <a:ext cx="369840" cy="36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cyberpr.com/assets/instagram-logo-transparent-background_zps6befc220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51" y="3609380"/>
            <a:ext cx="369840" cy="37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http://vignette3.wikia.nocookie.net/farmville2/images/0/0f/Google-Logo.png/revision/latest?cb=2012063009105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056" y="4292124"/>
            <a:ext cx="329344" cy="32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239" y="4953159"/>
            <a:ext cx="522655" cy="37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8" descr="http://hdwallpaperssfree.com/wp-content/uploads/2016/01/WhatsApp-Logo-hd-wallpaper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717" y="5544682"/>
            <a:ext cx="407633" cy="41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5 Rectángulo"/>
          <p:cNvSpPr/>
          <p:nvPr/>
        </p:nvSpPr>
        <p:spPr>
          <a:xfrm>
            <a:off x="569564" y="6391948"/>
            <a:ext cx="8496944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b="1" dirty="0">
                <a:solidFill>
                  <a:prstClr val="black"/>
                </a:solidFill>
              </a:rPr>
              <a:t>Fuente</a:t>
            </a:r>
            <a:r>
              <a:rPr lang="es-MX" sz="1200" dirty="0">
                <a:solidFill>
                  <a:prstClr val="black"/>
                </a:solidFill>
              </a:rPr>
              <a:t>: </a:t>
            </a:r>
            <a:r>
              <a:rPr lang="es-MX" sz="1050" dirty="0">
                <a:solidFill>
                  <a:prstClr val="black"/>
                </a:solidFill>
              </a:rPr>
              <a:t>Comisión Económica para América Latina y el Caribe (CEPAL), sobre la base de Internet Live </a:t>
            </a:r>
            <a:r>
              <a:rPr lang="es-MX" sz="1050" dirty="0" err="1">
                <a:solidFill>
                  <a:prstClr val="black"/>
                </a:solidFill>
              </a:rPr>
              <a:t>Stats</a:t>
            </a:r>
            <a:r>
              <a:rPr lang="es-MX" sz="1050" dirty="0">
                <a:solidFill>
                  <a:prstClr val="black"/>
                </a:solidFill>
              </a:rPr>
              <a:t> [en línea]http://www.internetlivestats.com/  (</a:t>
            </a:r>
            <a:r>
              <a:rPr lang="es-MX" sz="1050" dirty="0">
                <a:solidFill>
                  <a:prstClr val="black"/>
                </a:solidFill>
                <a:hlinkClick r:id="rId15"/>
              </a:rPr>
              <a:t>http://repositorio.cepal.org/bitstream/handle/11362/38604/S1500587_es.pdf?sequence=1</a:t>
            </a:r>
            <a:r>
              <a:rPr lang="es-MX" sz="1050" dirty="0">
                <a:solidFill>
                  <a:prstClr val="black"/>
                </a:solidFill>
              </a:rPr>
              <a:t> )</a:t>
            </a:r>
          </a:p>
        </p:txBody>
      </p:sp>
      <p:sp>
        <p:nvSpPr>
          <p:cNvPr id="13" name="1 CuadroTexto"/>
          <p:cNvSpPr txBox="1"/>
          <p:nvPr/>
        </p:nvSpPr>
        <p:spPr>
          <a:xfrm>
            <a:off x="1871192" y="-21653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prstClr val="white"/>
                </a:solidFill>
              </a:rPr>
              <a:t>Uso de aplicaciones y actividades en internet a nivel mundial </a:t>
            </a:r>
            <a:r>
              <a:rPr lang="es-MX" sz="2000" b="1" dirty="0">
                <a:solidFill>
                  <a:prstClr val="white"/>
                </a:solidFill>
              </a:rPr>
              <a:t>(Julio 6, 2015)</a:t>
            </a:r>
          </a:p>
        </p:txBody>
      </p:sp>
    </p:spTree>
    <p:extLst>
      <p:ext uri="{BB962C8B-B14F-4D97-AF65-F5344CB8AC3E}">
        <p14:creationId xmlns:p14="http://schemas.microsoft.com/office/powerpoint/2010/main" val="33493337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754824" y="996735"/>
            <a:ext cx="41264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300" b="1" dirty="0">
                <a:solidFill>
                  <a:schemeClr val="bg1"/>
                </a:solidFill>
              </a:rPr>
              <a:t>ÍNDICE</a:t>
            </a:r>
            <a:endParaRPr lang="es-ES" sz="33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2 Diagrama"/>
          <p:cNvGraphicFramePr/>
          <p:nvPr>
            <p:extLst>
              <p:ext uri="{D42A27DB-BD31-4B8C-83A1-F6EECF244321}">
                <p14:modId xmlns:p14="http://schemas.microsoft.com/office/powerpoint/2010/main" val="2436756955"/>
              </p:ext>
            </p:extLst>
          </p:nvPr>
        </p:nvGraphicFramePr>
        <p:xfrm>
          <a:off x="978294" y="1349152"/>
          <a:ext cx="7488832" cy="4856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1 CuadroTexto"/>
          <p:cNvSpPr txBox="1"/>
          <p:nvPr/>
        </p:nvSpPr>
        <p:spPr>
          <a:xfrm>
            <a:off x="1802334" y="0"/>
            <a:ext cx="77117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prstClr val="white"/>
                </a:solidFill>
              </a:rPr>
              <a:t>Uso de aplicaciones y actividades en internet a nivel mundial </a:t>
            </a:r>
            <a:r>
              <a:rPr lang="es-MX" sz="2000" b="1" dirty="0">
                <a:solidFill>
                  <a:prstClr val="white"/>
                </a:solidFill>
              </a:rPr>
              <a:t>(Julio 6, 2015)</a:t>
            </a:r>
          </a:p>
          <a:p>
            <a:endParaRPr lang="es-MX" sz="2800" b="1" dirty="0">
              <a:solidFill>
                <a:prstClr val="white"/>
              </a:solidFill>
            </a:endParaRPr>
          </a:p>
        </p:txBody>
      </p:sp>
      <p:pic>
        <p:nvPicPr>
          <p:cNvPr id="6" name="Picture 23" descr="http://www.clipartbest.com/cliparts/MiL/Lod/MiLLoda4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048" y="1688960"/>
            <a:ext cx="360039" cy="37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978" y="2520103"/>
            <a:ext cx="437185" cy="20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334" y="3218966"/>
            <a:ext cx="370241" cy="37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9" r="17839" b="22794"/>
          <a:stretch/>
        </p:blipFill>
        <p:spPr bwMode="auto">
          <a:xfrm>
            <a:off x="1819987" y="3973296"/>
            <a:ext cx="334934" cy="38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5" descr="http://www.userlogos.org/files/imagecache/thumbnail/logos/i319/Amazon_trans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978" y="4743434"/>
            <a:ext cx="432900" cy="32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051" y="5519253"/>
            <a:ext cx="288032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15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754824" y="996735"/>
            <a:ext cx="41264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300" b="1" dirty="0">
                <a:solidFill>
                  <a:schemeClr val="bg1"/>
                </a:solidFill>
              </a:rPr>
              <a:t>ÍNDICE</a:t>
            </a:r>
            <a:endParaRPr lang="es-ES" sz="3300" b="1" dirty="0">
              <a:solidFill>
                <a:schemeClr val="bg1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271336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 err="1" smtClean="0">
                <a:solidFill>
                  <a:schemeClr val="bg1"/>
                </a:solidFill>
                <a:latin typeface="+mn-lt"/>
              </a:rPr>
              <a:t>Numeralia</a:t>
            </a:r>
            <a:r>
              <a:rPr lang="es-MX" b="1" dirty="0" smtClean="0">
                <a:solidFill>
                  <a:schemeClr val="bg1"/>
                </a:solidFill>
                <a:latin typeface="+mn-lt"/>
              </a:rPr>
              <a:t> México</a:t>
            </a:r>
            <a:endParaRPr lang="es-E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72272" y="1675967"/>
            <a:ext cx="3851031" cy="646331"/>
          </a:xfrm>
          <a:prstGeom prst="rect">
            <a:avLst/>
          </a:prstGeom>
          <a:solidFill>
            <a:srgbClr val="58417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Tiempo promedio diario de conexión</a:t>
            </a:r>
          </a:p>
          <a:p>
            <a:pPr algn="ctr"/>
            <a:endParaRPr lang="es-ES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472272" y="2886912"/>
            <a:ext cx="3851031" cy="646331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Lugar de conexión</a:t>
            </a:r>
          </a:p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498648" y="4258642"/>
            <a:ext cx="3798277" cy="646331"/>
          </a:xfrm>
          <a:prstGeom prst="rect">
            <a:avLst/>
          </a:prstGeom>
          <a:solidFill>
            <a:srgbClr val="58417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Vía de acceso de la conexión</a:t>
            </a:r>
          </a:p>
          <a:p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472272" y="5630372"/>
            <a:ext cx="3798277" cy="646331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Actividades </a:t>
            </a:r>
            <a:r>
              <a:rPr lang="es-MX" b="1" dirty="0" err="1" smtClean="0">
                <a:solidFill>
                  <a:schemeClr val="bg1"/>
                </a:solidFill>
              </a:rPr>
              <a:t>On</a:t>
            </a:r>
            <a:r>
              <a:rPr lang="es-MX" b="1" dirty="0" smtClean="0">
                <a:solidFill>
                  <a:schemeClr val="bg1"/>
                </a:solidFill>
              </a:rPr>
              <a:t> line</a:t>
            </a:r>
          </a:p>
          <a:p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4958861" y="1773357"/>
            <a:ext cx="5058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6 horas y 11 minutos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4818036" y="2914505"/>
            <a:ext cx="4304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hogar (84%), </a:t>
            </a:r>
            <a:r>
              <a:rPr lang="es-ES" dirty="0"/>
              <a:t>seguido por el lugar de </a:t>
            </a:r>
            <a:r>
              <a:rPr lang="es-ES" dirty="0" smtClean="0"/>
              <a:t>trabajo (42%). </a:t>
            </a:r>
            <a:endParaRPr lang="es-ES" dirty="0"/>
          </a:p>
          <a:p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818036" y="4022752"/>
            <a:ext cx="5005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Principal vía de acceso es </a:t>
            </a:r>
            <a:r>
              <a:rPr lang="es-MX" dirty="0" err="1" smtClean="0"/>
              <a:t>Wi</a:t>
            </a:r>
            <a:r>
              <a:rPr lang="es-MX" dirty="0" smtClean="0"/>
              <a:t>-Fi</a:t>
            </a:r>
          </a:p>
          <a:p>
            <a:r>
              <a:rPr lang="es-MX" dirty="0" err="1" smtClean="0"/>
              <a:t>Wi</a:t>
            </a:r>
            <a:r>
              <a:rPr lang="es-MX" dirty="0" smtClean="0"/>
              <a:t>-Fi contratada: 80%</a:t>
            </a:r>
          </a:p>
          <a:p>
            <a:r>
              <a:rPr lang="es-MX" dirty="0" err="1" smtClean="0"/>
              <a:t>Wi</a:t>
            </a:r>
            <a:r>
              <a:rPr lang="es-MX" dirty="0" smtClean="0"/>
              <a:t>-Fi acceso público: 58%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762351" y="5410465"/>
            <a:ext cx="4381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 acceso a redes sociales es la principal actividad </a:t>
            </a:r>
            <a:r>
              <a:rPr lang="es-ES" dirty="0" smtClean="0"/>
              <a:t>online: 85%</a:t>
            </a:r>
            <a:endParaRPr lang="es-ES" dirty="0"/>
          </a:p>
          <a:p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958861" y="6333795"/>
            <a:ext cx="41851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b="1" dirty="0" smtClean="0"/>
              <a:t>Fuente:</a:t>
            </a:r>
            <a:r>
              <a:rPr lang="es-MX" sz="1100" dirty="0" smtClean="0"/>
              <a:t> 11° Estudio sobre los Hábitos de los Usuarios de Internet en México 2015. Asociación Mexicana de Internet AMIPCI.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35332829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754824" y="996735"/>
            <a:ext cx="41264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300" b="1" dirty="0">
                <a:solidFill>
                  <a:schemeClr val="bg1"/>
                </a:solidFill>
              </a:rPr>
              <a:t>ÍNDICE</a:t>
            </a:r>
            <a:endParaRPr lang="es-ES" sz="3300" b="1" dirty="0">
              <a:solidFill>
                <a:schemeClr val="bg1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271336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 err="1" smtClean="0">
                <a:solidFill>
                  <a:schemeClr val="bg1"/>
                </a:solidFill>
                <a:latin typeface="+mn-lt"/>
              </a:rPr>
              <a:t>Numeralia</a:t>
            </a:r>
            <a:endParaRPr lang="es-E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98101" y="1596899"/>
            <a:ext cx="3851031" cy="646331"/>
          </a:xfrm>
          <a:prstGeom prst="rect">
            <a:avLst/>
          </a:prstGeom>
          <a:solidFill>
            <a:srgbClr val="58417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Dispositivo de conexión</a:t>
            </a:r>
          </a:p>
          <a:p>
            <a:pPr algn="ctr"/>
            <a:endParaRPr lang="es-ES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298100" y="2843394"/>
            <a:ext cx="3851031" cy="646331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Uso de </a:t>
            </a:r>
            <a:r>
              <a:rPr lang="es-MX" b="1" dirty="0" err="1" smtClean="0">
                <a:solidFill>
                  <a:schemeClr val="bg1"/>
                </a:solidFill>
              </a:rPr>
              <a:t>Smartphones</a:t>
            </a:r>
            <a:endParaRPr lang="es-MX" b="1" dirty="0" smtClean="0">
              <a:solidFill>
                <a:schemeClr val="bg1"/>
              </a:solidFill>
            </a:endParaRPr>
          </a:p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298100" y="4089889"/>
            <a:ext cx="3798277" cy="646331"/>
          </a:xfrm>
          <a:prstGeom prst="rect">
            <a:avLst/>
          </a:prstGeom>
          <a:solidFill>
            <a:srgbClr val="58417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Internet entre los niños</a:t>
            </a:r>
          </a:p>
          <a:p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350854" y="5336384"/>
            <a:ext cx="3798277" cy="646331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Uso de Redes sociales</a:t>
            </a:r>
          </a:p>
          <a:p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4958861" y="6427113"/>
            <a:ext cx="41851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b="1" dirty="0" smtClean="0"/>
              <a:t>Fuente:</a:t>
            </a:r>
            <a:r>
              <a:rPr lang="es-MX" sz="1100" dirty="0" smtClean="0"/>
              <a:t> 11° Estudio sobre los Hábitos de los Usuarios de Internet en México 2015. Asociación Mexicana de Internet AMIPCI.</a:t>
            </a:r>
            <a:endParaRPr lang="es-ES" sz="11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4361639" y="1437514"/>
            <a:ext cx="44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Laptop (68%) y </a:t>
            </a:r>
            <a:r>
              <a:rPr lang="es-ES" dirty="0" err="1" smtClean="0"/>
              <a:t>Smartphones</a:t>
            </a:r>
            <a:r>
              <a:rPr lang="es-ES" dirty="0" smtClean="0"/>
              <a:t> (58%) son </a:t>
            </a:r>
            <a:r>
              <a:rPr lang="es-ES" dirty="0"/>
              <a:t>los principales dispositivos que han aumentado la penetración de acceso a internet.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361639" y="2763077"/>
            <a:ext cx="4651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La utilización de Apps es </a:t>
            </a:r>
            <a:r>
              <a:rPr lang="es-ES" dirty="0" smtClean="0"/>
              <a:t>generalizada: un </a:t>
            </a:r>
            <a:r>
              <a:rPr lang="es-ES" dirty="0"/>
              <a:t>82% ha descargado una App en los últimos </a:t>
            </a:r>
            <a:r>
              <a:rPr lang="es-ES" dirty="0" smtClean="0"/>
              <a:t>meses. </a:t>
            </a:r>
            <a:endParaRPr lang="es-ES" dirty="0"/>
          </a:p>
          <a:p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387597" y="4014439"/>
            <a:ext cx="4599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El acceso de los niños a internet es alto, </a:t>
            </a:r>
            <a:r>
              <a:rPr lang="es-ES" dirty="0" smtClean="0"/>
              <a:t>en </a:t>
            </a:r>
            <a:r>
              <a:rPr lang="es-ES" dirty="0"/>
              <a:t>promedio se inicia a los 8 años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361875" y="5101550"/>
            <a:ext cx="46511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9 de cada 10 internautas acceden a alguna </a:t>
            </a:r>
            <a:r>
              <a:rPr lang="es-ES" dirty="0" smtClean="0"/>
              <a:t>red.</a:t>
            </a:r>
          </a:p>
          <a:p>
            <a:pPr algn="just"/>
            <a:r>
              <a:rPr lang="es-ES" dirty="0"/>
              <a:t>Entre los que no acceden a redes sociales, las principales barreras </a:t>
            </a:r>
            <a:r>
              <a:rPr lang="es-ES" dirty="0" smtClean="0"/>
              <a:t>son: </a:t>
            </a:r>
            <a:r>
              <a:rPr lang="es-ES" dirty="0"/>
              <a:t>la privacidad de la información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77662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754824" y="996735"/>
            <a:ext cx="41264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300" b="1" dirty="0">
                <a:solidFill>
                  <a:schemeClr val="bg1"/>
                </a:solidFill>
              </a:rPr>
              <a:t>ÍNDICE</a:t>
            </a:r>
            <a:endParaRPr lang="es-ES" sz="3300" b="1" dirty="0">
              <a:solidFill>
                <a:schemeClr val="bg1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63286" y="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smtClean="0">
                <a:solidFill>
                  <a:schemeClr val="bg1"/>
                </a:solidFill>
                <a:latin typeface="+mn-lt"/>
              </a:rPr>
              <a:t>Encuesta Nacional de Protección de Datos Personales*</a:t>
            </a:r>
            <a:r>
              <a:rPr lang="es-MX" sz="24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s-MX" sz="2400" b="1" dirty="0" smtClean="0">
                <a:solidFill>
                  <a:schemeClr val="bg1"/>
                </a:solidFill>
                <a:latin typeface="+mn-lt"/>
              </a:rPr>
            </a:br>
            <a:r>
              <a:rPr lang="es-MX" sz="2400" b="1" dirty="0" err="1" smtClean="0">
                <a:solidFill>
                  <a:schemeClr val="bg1"/>
                </a:solidFill>
                <a:latin typeface="+mn-lt"/>
              </a:rPr>
              <a:t>Numeralia</a:t>
            </a:r>
            <a:endParaRPr lang="es-E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326572" y="1296817"/>
            <a:ext cx="8534400" cy="43513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s-ES" sz="2000" dirty="0" smtClean="0"/>
              <a:t>Al </a:t>
            </a:r>
            <a:r>
              <a:rPr lang="es-ES" sz="2000" b="1" dirty="0" smtClean="0">
                <a:solidFill>
                  <a:schemeClr val="accent4">
                    <a:lumMod val="75000"/>
                  </a:schemeClr>
                </a:solidFill>
              </a:rPr>
              <a:t>53%</a:t>
            </a: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ES" sz="2000" dirty="0" smtClean="0"/>
              <a:t>de los participantes les </a:t>
            </a:r>
            <a:r>
              <a:rPr lang="es-ES" sz="2000" b="1" dirty="0" smtClean="0">
                <a:solidFill>
                  <a:schemeClr val="accent4">
                    <a:lumMod val="75000"/>
                  </a:schemeClr>
                </a:solidFill>
              </a:rPr>
              <a:t>preocupa poco, algo o nada </a:t>
            </a:r>
            <a:r>
              <a:rPr lang="es-ES" sz="2000" dirty="0" smtClean="0"/>
              <a:t>lo que suceda con sus datos personales.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s-ES" sz="2000" dirty="0" smtClean="0"/>
              <a:t>Entre los </a:t>
            </a:r>
            <a:r>
              <a:rPr lang="es-ES" sz="2000" b="1" dirty="0" smtClean="0">
                <a:solidFill>
                  <a:schemeClr val="accent4">
                    <a:lumMod val="75000"/>
                  </a:schemeClr>
                </a:solidFill>
              </a:rPr>
              <a:t>menores de 18 años</a:t>
            </a:r>
            <a:r>
              <a:rPr lang="es-ES" sz="2000" b="1" dirty="0" smtClean="0"/>
              <a:t> </a:t>
            </a:r>
            <a:r>
              <a:rPr lang="es-ES" sz="2000" dirty="0" smtClean="0"/>
              <a:t>existe </a:t>
            </a:r>
            <a:r>
              <a:rPr lang="es-ES" sz="2000" b="1" dirty="0" smtClean="0">
                <a:solidFill>
                  <a:schemeClr val="accent4">
                    <a:lumMod val="75000"/>
                  </a:schemeClr>
                </a:solidFill>
              </a:rPr>
              <a:t>mayor propensión a dar sus datos personales</a:t>
            </a: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  <a:r>
              <a:rPr lang="es-ES" sz="2000" dirty="0" smtClean="0"/>
              <a:t> comparado con la población adulta.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s-ES" sz="2000" dirty="0" smtClean="0"/>
              <a:t>Más de la mitad de los entrevistados </a:t>
            </a: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tiene </a:t>
            </a:r>
            <a:r>
              <a:rPr lang="es-ES" sz="2000" b="1" dirty="0" smtClean="0">
                <a:solidFill>
                  <a:schemeClr val="accent4">
                    <a:lumMod val="75000"/>
                  </a:schemeClr>
                </a:solidFill>
              </a:rPr>
              <a:t>poca seguridad de que sus datos no serán entregados a terceros.</a:t>
            </a:r>
            <a:r>
              <a:rPr lang="es-ES" sz="2000" b="1" dirty="0" smtClean="0"/>
              <a:t> </a:t>
            </a:r>
            <a:r>
              <a:rPr lang="es-ES" sz="2000" dirty="0" smtClean="0"/>
              <a:t>Los más seguros de esto son los jóvenes.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s-ES" sz="2000" dirty="0" smtClean="0"/>
              <a:t>En general, </a:t>
            </a:r>
            <a:r>
              <a:rPr lang="es-ES" sz="2000" b="1" dirty="0" smtClean="0">
                <a:solidFill>
                  <a:schemeClr val="accent4">
                    <a:lumMod val="75000"/>
                  </a:schemeClr>
                </a:solidFill>
              </a:rPr>
              <a:t>no se leen las condiciones de uso </a:t>
            </a:r>
            <a:r>
              <a:rPr lang="es-ES" sz="2000" dirty="0" smtClean="0"/>
              <a:t>al darse de alta como usuario de alguna página de internet, </a:t>
            </a:r>
            <a:r>
              <a:rPr lang="es-ES" sz="2000" b="1" dirty="0" smtClean="0">
                <a:solidFill>
                  <a:schemeClr val="accent4">
                    <a:lumMod val="75000"/>
                  </a:schemeClr>
                </a:solidFill>
              </a:rPr>
              <a:t>ni se conoce la política de privacidad </a:t>
            </a:r>
            <a:r>
              <a:rPr lang="es-ES" sz="2000" dirty="0" smtClean="0"/>
              <a:t>de ésta. Esta opinión se </a:t>
            </a:r>
            <a:r>
              <a:rPr lang="es-ES" sz="2000" b="1" dirty="0" smtClean="0">
                <a:solidFill>
                  <a:schemeClr val="accent4">
                    <a:lumMod val="75000"/>
                  </a:schemeClr>
                </a:solidFill>
              </a:rPr>
              <a:t>acentúa</a:t>
            </a:r>
            <a:r>
              <a:rPr lang="es-ES" sz="2000" dirty="0" smtClean="0"/>
              <a:t> entre los</a:t>
            </a: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ES" sz="2000" b="1" dirty="0" smtClean="0">
                <a:solidFill>
                  <a:schemeClr val="accent4">
                    <a:lumMod val="75000"/>
                  </a:schemeClr>
                </a:solidFill>
              </a:rPr>
              <a:t>menores de 18 años.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s-ES" sz="2000" b="1" dirty="0" smtClean="0">
                <a:solidFill>
                  <a:schemeClr val="accent4">
                    <a:lumMod val="75000"/>
                  </a:schemeClr>
                </a:solidFill>
              </a:rPr>
              <a:t>65%</a:t>
            </a: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ES" sz="2000" dirty="0" smtClean="0"/>
              <a:t>de los jóvenes recibió información en la escuela sobre </a:t>
            </a: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los </a:t>
            </a:r>
            <a:r>
              <a:rPr lang="es-ES" sz="2000" b="1" dirty="0" smtClean="0">
                <a:solidFill>
                  <a:schemeClr val="accent4">
                    <a:lumMod val="75000"/>
                  </a:schemeClr>
                </a:solidFill>
              </a:rPr>
              <a:t>cuidados para la protección de datos</a:t>
            </a:r>
            <a:r>
              <a:rPr lang="es-ES" sz="2000" b="1" dirty="0" smtClean="0"/>
              <a:t> </a:t>
            </a:r>
            <a:r>
              <a:rPr lang="es-ES" sz="2000" dirty="0" smtClean="0"/>
              <a:t>en internet.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s-ES" sz="2000" b="1" dirty="0" smtClean="0">
                <a:solidFill>
                  <a:schemeClr val="accent4">
                    <a:lumMod val="75000"/>
                  </a:schemeClr>
                </a:solidFill>
              </a:rPr>
              <a:t>8 de cada 10 entrevistados consideran muy o algo importante que las empresas </a:t>
            </a:r>
            <a:r>
              <a:rPr lang="es-ES" sz="2000" dirty="0" smtClean="0"/>
              <a:t>puedan</a:t>
            </a:r>
            <a:r>
              <a:rPr lang="es-ES" sz="2000" b="1" dirty="0" smtClean="0"/>
              <a:t> </a:t>
            </a:r>
            <a:r>
              <a:rPr lang="es-ES" sz="2000" b="1" dirty="0" smtClean="0">
                <a:solidFill>
                  <a:schemeClr val="accent4">
                    <a:lumMod val="75000"/>
                  </a:schemeClr>
                </a:solidFill>
              </a:rPr>
              <a:t>suprimir o eliminar sus datos </a:t>
            </a:r>
            <a:r>
              <a:rPr lang="es-ES" sz="2000" dirty="0" smtClean="0"/>
              <a:t>personales cuando </a:t>
            </a:r>
            <a:r>
              <a:rPr lang="es-ES" sz="2000" b="1" dirty="0" smtClean="0">
                <a:solidFill>
                  <a:schemeClr val="accent4">
                    <a:lumMod val="75000"/>
                  </a:schemeClr>
                </a:solidFill>
              </a:rPr>
              <a:t>termina su relación</a:t>
            </a:r>
            <a:r>
              <a:rPr lang="es-ES" sz="2000" dirty="0" smtClean="0"/>
              <a:t> con éstas </a:t>
            </a:r>
          </a:p>
          <a:p>
            <a:pPr algn="just"/>
            <a:endParaRPr lang="es-ES" sz="1600" dirty="0"/>
          </a:p>
        </p:txBody>
      </p:sp>
      <p:sp>
        <p:nvSpPr>
          <p:cNvPr id="6" name="CuadroTexto 5"/>
          <p:cNvSpPr txBox="1"/>
          <p:nvPr/>
        </p:nvSpPr>
        <p:spPr>
          <a:xfrm>
            <a:off x="3446584" y="6197159"/>
            <a:ext cx="56974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 smtClean="0"/>
              <a:t>*Encuesta </a:t>
            </a:r>
            <a:r>
              <a:rPr lang="es-ES" sz="1100" dirty="0"/>
              <a:t>Nacional d</a:t>
            </a:r>
            <a:r>
              <a:rPr lang="es-ES" sz="1100" dirty="0" smtClean="0"/>
              <a:t>e </a:t>
            </a:r>
            <a:r>
              <a:rPr lang="es-ES" sz="1100" dirty="0"/>
              <a:t>Protección de </a:t>
            </a:r>
            <a:r>
              <a:rPr lang="es-ES" sz="1100" dirty="0" smtClean="0"/>
              <a:t>Datos Personales. IFAI-IPSOS, 2012. </a:t>
            </a:r>
            <a:r>
              <a:rPr lang="es-ES" sz="1100" dirty="0"/>
              <a:t>Disponible en: </a:t>
            </a:r>
            <a:r>
              <a:rPr lang="es-ES" sz="1100" dirty="0">
                <a:hlinkClick r:id="rId3"/>
              </a:rPr>
              <a:t>http://</a:t>
            </a:r>
            <a:r>
              <a:rPr lang="es-ES" sz="1100" dirty="0" smtClean="0">
                <a:hlinkClick r:id="rId3"/>
              </a:rPr>
              <a:t>inicio.ifai.org.mx/SitePages/Encuesta-Nacional-de-Proteccion-de-Datos-Personales-2012.aspx</a:t>
            </a:r>
            <a:r>
              <a:rPr lang="es-ES" sz="1100" dirty="0" smtClean="0"/>
              <a:t> 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345537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2091</TotalTime>
  <Words>2428</Words>
  <Application>Microsoft Office PowerPoint</Application>
  <PresentationFormat>Presentación en pantalla (4:3)</PresentationFormat>
  <Paragraphs>334</Paragraphs>
  <Slides>32</Slides>
  <Notes>32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32</vt:i4>
      </vt:variant>
    </vt:vector>
  </HeadingPairs>
  <TitlesOfParts>
    <vt:vector size="44" baseType="lpstr">
      <vt:lpstr>Arial</vt:lpstr>
      <vt:lpstr>Arial Rounded MT Bold</vt:lpstr>
      <vt:lpstr>Calibri</vt:lpstr>
      <vt:lpstr>Calibri Light</vt:lpstr>
      <vt:lpstr>Courier New</vt:lpstr>
      <vt:lpstr>PalatinoLTStd-Roman</vt:lpstr>
      <vt:lpstr>Wingdings</vt:lpstr>
      <vt:lpstr>1_Tema de Office</vt:lpstr>
      <vt:lpstr>2_Tema de Office</vt:lpstr>
      <vt:lpstr>3_Tema de Office</vt:lpstr>
      <vt:lpstr>Tema de Office</vt:lpstr>
      <vt:lpstr>4_Tema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Guadalupe Manjarrez Segura</dc:creator>
  <cp:lastModifiedBy>Gisela San Juan Rivera</cp:lastModifiedBy>
  <cp:revision>101</cp:revision>
  <cp:lastPrinted>2016-03-14T21:15:09Z</cp:lastPrinted>
  <dcterms:created xsi:type="dcterms:W3CDTF">2016-03-08T18:26:39Z</dcterms:created>
  <dcterms:modified xsi:type="dcterms:W3CDTF">2016-03-15T03:55:20Z</dcterms:modified>
</cp:coreProperties>
</file>