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686" r:id="rId2"/>
    <p:sldId id="688" r:id="rId3"/>
    <p:sldId id="712" r:id="rId4"/>
    <p:sldId id="713" r:id="rId5"/>
    <p:sldId id="715" r:id="rId6"/>
    <p:sldId id="716" r:id="rId7"/>
    <p:sldId id="717" r:id="rId8"/>
    <p:sldId id="714" r:id="rId9"/>
    <p:sldId id="718" r:id="rId10"/>
    <p:sldId id="719" r:id="rId11"/>
    <p:sldId id="720" r:id="rId12"/>
    <p:sldId id="711" r:id="rId13"/>
    <p:sldId id="722" r:id="rId14"/>
    <p:sldId id="721" r:id="rId15"/>
    <p:sldId id="723" r:id="rId16"/>
  </p:sldIdLst>
  <p:sldSz cx="45720000" cy="34290000"/>
  <p:notesSz cx="6858000" cy="9234488"/>
  <p:defaultTextStyle>
    <a:defPPr>
      <a:defRPr lang="es-ES"/>
    </a:defPPr>
    <a:lvl1pPr algn="ctr" rtl="0" fontAlgn="base">
      <a:spcBef>
        <a:spcPct val="0"/>
      </a:spcBef>
      <a:spcAft>
        <a:spcPct val="0"/>
      </a:spcAft>
      <a:defRPr sz="10000" kern="1200">
        <a:solidFill>
          <a:schemeClr val="bg1"/>
        </a:solidFill>
        <a:latin typeface="Arial" pitchFamily="-109" charset="0"/>
        <a:ea typeface="+mn-ea"/>
        <a:cs typeface="+mn-cs"/>
      </a:defRPr>
    </a:lvl1pPr>
    <a:lvl2pPr marL="457200" algn="ctr" rtl="0" fontAlgn="base">
      <a:spcBef>
        <a:spcPct val="0"/>
      </a:spcBef>
      <a:spcAft>
        <a:spcPct val="0"/>
      </a:spcAft>
      <a:defRPr sz="10000" kern="1200">
        <a:solidFill>
          <a:schemeClr val="bg1"/>
        </a:solidFill>
        <a:latin typeface="Arial" pitchFamily="-109" charset="0"/>
        <a:ea typeface="+mn-ea"/>
        <a:cs typeface="+mn-cs"/>
      </a:defRPr>
    </a:lvl2pPr>
    <a:lvl3pPr marL="914400" algn="ctr" rtl="0" fontAlgn="base">
      <a:spcBef>
        <a:spcPct val="0"/>
      </a:spcBef>
      <a:spcAft>
        <a:spcPct val="0"/>
      </a:spcAft>
      <a:defRPr sz="10000" kern="1200">
        <a:solidFill>
          <a:schemeClr val="bg1"/>
        </a:solidFill>
        <a:latin typeface="Arial" pitchFamily="-109" charset="0"/>
        <a:ea typeface="+mn-ea"/>
        <a:cs typeface="+mn-cs"/>
      </a:defRPr>
    </a:lvl3pPr>
    <a:lvl4pPr marL="1371600" algn="ctr" rtl="0" fontAlgn="base">
      <a:spcBef>
        <a:spcPct val="0"/>
      </a:spcBef>
      <a:spcAft>
        <a:spcPct val="0"/>
      </a:spcAft>
      <a:defRPr sz="10000" kern="1200">
        <a:solidFill>
          <a:schemeClr val="bg1"/>
        </a:solidFill>
        <a:latin typeface="Arial" pitchFamily="-109" charset="0"/>
        <a:ea typeface="+mn-ea"/>
        <a:cs typeface="+mn-cs"/>
      </a:defRPr>
    </a:lvl4pPr>
    <a:lvl5pPr marL="1828800" algn="ctr" rtl="0" fontAlgn="base">
      <a:spcBef>
        <a:spcPct val="0"/>
      </a:spcBef>
      <a:spcAft>
        <a:spcPct val="0"/>
      </a:spcAft>
      <a:defRPr sz="10000" kern="1200">
        <a:solidFill>
          <a:schemeClr val="bg1"/>
        </a:solidFill>
        <a:latin typeface="Arial" pitchFamily="-109" charset="0"/>
        <a:ea typeface="+mn-ea"/>
        <a:cs typeface="+mn-cs"/>
      </a:defRPr>
    </a:lvl5pPr>
    <a:lvl6pPr marL="2286000" algn="l" defTabSz="457200" rtl="0" eaLnBrk="1" latinLnBrk="0" hangingPunct="1">
      <a:defRPr sz="10000" kern="1200">
        <a:solidFill>
          <a:schemeClr val="bg1"/>
        </a:solidFill>
        <a:latin typeface="Arial" pitchFamily="-109" charset="0"/>
        <a:ea typeface="+mn-ea"/>
        <a:cs typeface="+mn-cs"/>
      </a:defRPr>
    </a:lvl6pPr>
    <a:lvl7pPr marL="2743200" algn="l" defTabSz="457200" rtl="0" eaLnBrk="1" latinLnBrk="0" hangingPunct="1">
      <a:defRPr sz="10000" kern="1200">
        <a:solidFill>
          <a:schemeClr val="bg1"/>
        </a:solidFill>
        <a:latin typeface="Arial" pitchFamily="-109" charset="0"/>
        <a:ea typeface="+mn-ea"/>
        <a:cs typeface="+mn-cs"/>
      </a:defRPr>
    </a:lvl7pPr>
    <a:lvl8pPr marL="3200400" algn="l" defTabSz="457200" rtl="0" eaLnBrk="1" latinLnBrk="0" hangingPunct="1">
      <a:defRPr sz="10000" kern="1200">
        <a:solidFill>
          <a:schemeClr val="bg1"/>
        </a:solidFill>
        <a:latin typeface="Arial" pitchFamily="-109" charset="0"/>
        <a:ea typeface="+mn-ea"/>
        <a:cs typeface="+mn-cs"/>
      </a:defRPr>
    </a:lvl8pPr>
    <a:lvl9pPr marL="3657600" algn="l" defTabSz="457200" rtl="0" eaLnBrk="1" latinLnBrk="0" hangingPunct="1">
      <a:defRPr sz="10000" kern="1200">
        <a:solidFill>
          <a:schemeClr val="bg1"/>
        </a:solidFill>
        <a:latin typeface="Arial" pitchFamily="-109" charset="0"/>
        <a:ea typeface="+mn-ea"/>
        <a:cs typeface="+mn-cs"/>
      </a:defRPr>
    </a:lvl9pPr>
  </p:defaultTextStyle>
  <p:extLst>
    <p:ext uri="{EFAFB233-063F-42B5-8137-9DF3F51BA10A}">
      <p15:sldGuideLst xmlns:p15="http://schemas.microsoft.com/office/powerpoint/2012/main">
        <p15:guide id="1" orient="horz" pos="7802">
          <p15:clr>
            <a:srgbClr val="A4A3A4"/>
          </p15:clr>
        </p15:guide>
        <p15:guide id="2">
          <p15:clr>
            <a:srgbClr val="A4A3A4"/>
          </p15:clr>
        </p15:guide>
      </p15:sldGuideLst>
    </p:ext>
    <p:ext uri="{2D200454-40CA-4A62-9FC3-DE9A4176ACB9}">
      <p15:notesGuideLst xmlns:p15="http://schemas.microsoft.com/office/powerpoint/2012/main">
        <p15:guide id="1" orient="horz" pos="290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00"/>
    <a:srgbClr val="4BACC6"/>
    <a:srgbClr val="4F81BB"/>
    <a:srgbClr val="385D8A"/>
    <a:srgbClr val="8064A2"/>
    <a:srgbClr val="5C4776"/>
    <a:srgbClr val="357D91"/>
    <a:srgbClr val="71893F"/>
    <a:srgbClr val="9BBB59"/>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16" autoAdjust="0"/>
    <p:restoredTop sz="99125" autoAdjust="0"/>
  </p:normalViewPr>
  <p:slideViewPr>
    <p:cSldViewPr showGuides="1">
      <p:cViewPr>
        <p:scale>
          <a:sx n="90" d="100"/>
          <a:sy n="90" d="100"/>
        </p:scale>
        <p:origin x="-13236" y="-4434"/>
      </p:cViewPr>
      <p:guideLst>
        <p:guide orient="horz" pos="7802"/>
        <p:guide/>
      </p:guideLst>
    </p:cSldViewPr>
  </p:slideViewPr>
  <p:notesTextViewPr>
    <p:cViewPr>
      <p:scale>
        <a:sx n="1" d="1"/>
        <a:sy n="1" d="1"/>
      </p:scale>
      <p:origin x="0" y="0"/>
    </p:cViewPr>
  </p:notesTextViewPr>
  <p:sorterViewPr>
    <p:cViewPr>
      <p:scale>
        <a:sx n="42" d="100"/>
        <a:sy n="42" d="100"/>
      </p:scale>
      <p:origin x="0" y="0"/>
    </p:cViewPr>
  </p:sorterViewPr>
  <p:notesViewPr>
    <p:cSldViewPr showGuides="1">
      <p:cViewPr varScale="1">
        <p:scale>
          <a:sx n="81" d="100"/>
          <a:sy n="81" d="100"/>
        </p:scale>
        <p:origin x="-3204" y="-102"/>
      </p:cViewPr>
      <p:guideLst>
        <p:guide orient="horz" pos="290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Times New Roman" pitchFamily="-109" charset="0"/>
              </a:defRPr>
            </a:lvl1pPr>
          </a:lstStyle>
          <a:p>
            <a:endParaRPr lang="es-ES" dirty="0">
              <a:latin typeface="Calibri"/>
            </a:endParaRPr>
          </a:p>
        </p:txBody>
      </p:sp>
      <p:sp>
        <p:nvSpPr>
          <p:cNvPr id="38915" name="Rectangle 3"/>
          <p:cNvSpPr>
            <a:spLocks noGrp="1" noChangeArrowheads="1"/>
          </p:cNvSpPr>
          <p:nvPr>
            <p:ph type="dt" sz="quarter" idx="1"/>
          </p:nvPr>
        </p:nvSpPr>
        <p:spPr bwMode="auto">
          <a:xfrm>
            <a:off x="3886200"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itchFamily="-109" charset="0"/>
              </a:defRPr>
            </a:lvl1pPr>
          </a:lstStyle>
          <a:p>
            <a:endParaRPr lang="es-ES" dirty="0">
              <a:latin typeface="Calibri"/>
            </a:endParaRPr>
          </a:p>
        </p:txBody>
      </p:sp>
      <p:sp>
        <p:nvSpPr>
          <p:cNvPr id="38916" name="Rectangle 4"/>
          <p:cNvSpPr>
            <a:spLocks noGrp="1" noChangeArrowheads="1"/>
          </p:cNvSpPr>
          <p:nvPr>
            <p:ph type="ftr" sz="quarter" idx="2"/>
          </p:nvPr>
        </p:nvSpPr>
        <p:spPr bwMode="auto">
          <a:xfrm>
            <a:off x="0" y="8772525"/>
            <a:ext cx="2971800"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Times New Roman" pitchFamily="-109" charset="0"/>
              </a:defRPr>
            </a:lvl1pPr>
          </a:lstStyle>
          <a:p>
            <a:endParaRPr lang="es-ES" dirty="0">
              <a:latin typeface="Calibri"/>
            </a:endParaRPr>
          </a:p>
        </p:txBody>
      </p:sp>
      <p:sp>
        <p:nvSpPr>
          <p:cNvPr id="38917" name="Rectangle 5"/>
          <p:cNvSpPr>
            <a:spLocks noGrp="1" noChangeArrowheads="1"/>
          </p:cNvSpPr>
          <p:nvPr>
            <p:ph type="sldNum" sz="quarter" idx="3"/>
          </p:nvPr>
        </p:nvSpPr>
        <p:spPr bwMode="auto">
          <a:xfrm>
            <a:off x="3886200" y="8772525"/>
            <a:ext cx="2971800"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itchFamily="-109" charset="0"/>
              </a:defRPr>
            </a:lvl1pPr>
          </a:lstStyle>
          <a:p>
            <a:fld id="{5923EB77-C2B3-154D-BEE1-55ED7EF2B100}" type="slidenum">
              <a:rPr lang="es-ES">
                <a:latin typeface="Calibri"/>
              </a:rPr>
              <a:pPr/>
              <a:t>‹Nº›</a:t>
            </a:fld>
            <a:endParaRPr lang="es-ES" dirty="0">
              <a:latin typeface="Calibri"/>
            </a:endParaRPr>
          </a:p>
        </p:txBody>
      </p:sp>
    </p:spTree>
    <p:extLst>
      <p:ext uri="{BB962C8B-B14F-4D97-AF65-F5344CB8AC3E}">
        <p14:creationId xmlns:p14="http://schemas.microsoft.com/office/powerpoint/2010/main" val="2737470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atin typeface="Calibri"/>
              </a:defRPr>
            </a:lvl1pPr>
          </a:lstStyle>
          <a:p>
            <a:endParaRPr lang="es-MX" dirty="0"/>
          </a:p>
        </p:txBody>
      </p:sp>
      <p:sp>
        <p:nvSpPr>
          <p:cNvPr id="3" name="2 Marcador de fecha"/>
          <p:cNvSpPr>
            <a:spLocks noGrp="1"/>
          </p:cNvSpPr>
          <p:nvPr>
            <p:ph type="dt" idx="1"/>
          </p:nvPr>
        </p:nvSpPr>
        <p:spPr>
          <a:xfrm>
            <a:off x="3884613" y="0"/>
            <a:ext cx="2971800" cy="461963"/>
          </a:xfrm>
          <a:prstGeom prst="rect">
            <a:avLst/>
          </a:prstGeom>
        </p:spPr>
        <p:txBody>
          <a:bodyPr vert="horz" lIns="91440" tIns="45720" rIns="91440" bIns="45720" rtlCol="0"/>
          <a:lstStyle>
            <a:lvl1pPr algn="r">
              <a:defRPr sz="1200">
                <a:latin typeface="Calibri"/>
              </a:defRPr>
            </a:lvl1pPr>
          </a:lstStyle>
          <a:p>
            <a:fld id="{FC77AF46-FDEA-42BB-8FE9-2B99123C6FFC}" type="datetimeFigureOut">
              <a:rPr lang="es-MX" smtClean="0"/>
              <a:pPr/>
              <a:t>22/02/2016</a:t>
            </a:fld>
            <a:endParaRPr lang="es-MX" dirty="0"/>
          </a:p>
        </p:txBody>
      </p:sp>
      <p:sp>
        <p:nvSpPr>
          <p:cNvPr id="4" name="3 Marcador de imagen de diapositiva"/>
          <p:cNvSpPr>
            <a:spLocks noGrp="1" noRot="1" noChangeAspect="1"/>
          </p:cNvSpPr>
          <p:nvPr>
            <p:ph type="sldImg" idx="2"/>
          </p:nvPr>
        </p:nvSpPr>
        <p:spPr>
          <a:xfrm>
            <a:off x="1120775" y="692150"/>
            <a:ext cx="4616450" cy="3463925"/>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86263"/>
            <a:ext cx="5486400" cy="415607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770938"/>
            <a:ext cx="2971800" cy="461962"/>
          </a:xfrm>
          <a:prstGeom prst="rect">
            <a:avLst/>
          </a:prstGeom>
        </p:spPr>
        <p:txBody>
          <a:bodyPr vert="horz" lIns="91440" tIns="45720" rIns="91440" bIns="45720" rtlCol="0" anchor="b"/>
          <a:lstStyle>
            <a:lvl1pPr algn="l">
              <a:defRPr sz="1200">
                <a:latin typeface="Calibri"/>
              </a:defRPr>
            </a:lvl1pPr>
          </a:lstStyle>
          <a:p>
            <a:endParaRPr lang="es-MX" dirty="0"/>
          </a:p>
        </p:txBody>
      </p:sp>
      <p:sp>
        <p:nvSpPr>
          <p:cNvPr id="7" name="6 Marcador de número de diapositiva"/>
          <p:cNvSpPr>
            <a:spLocks noGrp="1"/>
          </p:cNvSpPr>
          <p:nvPr>
            <p:ph type="sldNum" sz="quarter" idx="5"/>
          </p:nvPr>
        </p:nvSpPr>
        <p:spPr>
          <a:xfrm>
            <a:off x="3884613" y="8770938"/>
            <a:ext cx="2971800" cy="461962"/>
          </a:xfrm>
          <a:prstGeom prst="rect">
            <a:avLst/>
          </a:prstGeom>
        </p:spPr>
        <p:txBody>
          <a:bodyPr vert="horz" lIns="91440" tIns="45720" rIns="91440" bIns="45720" rtlCol="0" anchor="b"/>
          <a:lstStyle>
            <a:lvl1pPr algn="r">
              <a:defRPr sz="1200">
                <a:latin typeface="Calibri"/>
              </a:defRPr>
            </a:lvl1pPr>
          </a:lstStyle>
          <a:p>
            <a:fld id="{8B12DA82-EF43-45A3-9198-148536C6FF13}" type="slidenum">
              <a:rPr lang="es-MX" smtClean="0"/>
              <a:pPr/>
              <a:t>‹Nº›</a:t>
            </a:fld>
            <a:endParaRPr lang="es-MX" dirty="0"/>
          </a:p>
        </p:txBody>
      </p:sp>
    </p:spTree>
    <p:extLst>
      <p:ext uri="{BB962C8B-B14F-4D97-AF65-F5344CB8AC3E}">
        <p14:creationId xmlns:p14="http://schemas.microsoft.com/office/powerpoint/2010/main" val="268599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 name="Subtítulo 2"/>
          <p:cNvSpPr>
            <a:spLocks noGrp="1"/>
          </p:cNvSpPr>
          <p:nvPr>
            <p:ph type="subTitle" idx="1" hasCustomPrompt="1"/>
          </p:nvPr>
        </p:nvSpPr>
        <p:spPr>
          <a:xfrm>
            <a:off x="0" y="13473113"/>
            <a:ext cx="45720000" cy="8763000"/>
          </a:xfrm>
          <a:solidFill>
            <a:schemeClr val="bg2"/>
          </a:solidFill>
        </p:spPr>
        <p:txBody>
          <a:bodyPr anchor="ctr"/>
          <a:lstStyle>
            <a:lvl1pPr marL="4306888" indent="0" algn="l">
              <a:buNone/>
              <a:defRPr sz="144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dirty="0" smtClean="0"/>
              <a:t>Capítulo</a:t>
            </a:r>
            <a:endParaRPr lang="es-ES_tradnl"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2575500" y="1600200"/>
            <a:ext cx="9715500" cy="28879800"/>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3429000" y="1600200"/>
            <a:ext cx="28994100" cy="28879800"/>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065912" y="799184"/>
            <a:ext cx="25202800" cy="4680520"/>
          </a:xfrm>
        </p:spPr>
        <p:txBody>
          <a:bodyPr/>
          <a:lstStyle>
            <a:lvl1pPr>
              <a:defRPr sz="15000" b="0">
                <a:latin typeface="Calibri" pitchFamily="34" charset="0"/>
                <a:cs typeface="Calibri" pitchFamily="34" charset="0"/>
              </a:defRPr>
            </a:lvl1pPr>
          </a:lstStyle>
          <a:p>
            <a:r>
              <a:rPr lang="es-ES_tradnl" dirty="0" smtClean="0"/>
              <a:t>Clic para editar título</a:t>
            </a:r>
            <a:endParaRPr lang="es-ES_tradnl" dirty="0"/>
          </a:p>
        </p:txBody>
      </p:sp>
      <p:sp>
        <p:nvSpPr>
          <p:cNvPr id="3" name="Marcador de contenido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pic>
        <p:nvPicPr>
          <p:cNvPr id="7" name="Picture 6" descr="C:\Users\fernando.carrillo\Downloads\portada2.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3000" t="27778" r="11500" b="24222"/>
          <a:stretch/>
        </p:blipFill>
        <p:spPr bwMode="auto">
          <a:xfrm>
            <a:off x="29851542" y="1519264"/>
            <a:ext cx="9282266" cy="331948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3611563" y="22034500"/>
            <a:ext cx="38862000" cy="6810375"/>
          </a:xfrm>
        </p:spPr>
        <p:txBody>
          <a:bodyPr anchor="t"/>
          <a:lstStyle>
            <a:lvl1pPr algn="l">
              <a:defRPr sz="4000" b="1" cap="all"/>
            </a:lvl1pPr>
          </a:lstStyle>
          <a:p>
            <a:r>
              <a:rPr lang="es-ES_tradnl" smtClean="0"/>
              <a:t>Clic para editar título</a:t>
            </a:r>
            <a:endParaRPr lang="es-ES_tradnl"/>
          </a:p>
        </p:txBody>
      </p:sp>
      <p:sp>
        <p:nvSpPr>
          <p:cNvPr id="3" name="Marcador de texto 2"/>
          <p:cNvSpPr>
            <a:spLocks noGrp="1"/>
          </p:cNvSpPr>
          <p:nvPr>
            <p:ph type="body" idx="1"/>
          </p:nvPr>
        </p:nvSpPr>
        <p:spPr>
          <a:xfrm>
            <a:off x="3611563" y="14533563"/>
            <a:ext cx="38862000" cy="7500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Clic para editar título</a:t>
            </a:r>
            <a:endParaRPr lang="es-ES_tradnl" dirty="0"/>
          </a:p>
        </p:txBody>
      </p:sp>
      <p:sp>
        <p:nvSpPr>
          <p:cNvPr id="3" name="Marcador de contenido 2"/>
          <p:cNvSpPr>
            <a:spLocks noGrp="1"/>
          </p:cNvSpPr>
          <p:nvPr>
            <p:ph sz="half" idx="1"/>
          </p:nvPr>
        </p:nvSpPr>
        <p:spPr>
          <a:xfrm>
            <a:off x="3429000" y="6477000"/>
            <a:ext cx="19354800" cy="2400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22936200" y="6477000"/>
            <a:ext cx="19354800" cy="2400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286000" y="1373188"/>
            <a:ext cx="41148000" cy="5715000"/>
          </a:xfrm>
        </p:spPr>
        <p:txBody>
          <a:bodyPr/>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2286000" y="7675563"/>
            <a:ext cx="20200938" cy="31988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2286000" y="10874375"/>
            <a:ext cx="20200938" cy="19756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23225125" y="7675563"/>
            <a:ext cx="20208875" cy="31988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23225125" y="10874375"/>
            <a:ext cx="20208875" cy="19756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Clic para editar título</a:t>
            </a:r>
            <a:endParaRPr lang="es-ES_tradnl" dirty="0"/>
          </a:p>
        </p:txBody>
      </p:sp>
      <p:sp>
        <p:nvSpPr>
          <p:cNvPr id="4" name="Content Placeholder 3"/>
          <p:cNvSpPr>
            <a:spLocks noGrp="1" noChangeArrowheads="1"/>
          </p:cNvSpPr>
          <p:nvPr>
            <p:ph idx="1"/>
          </p:nvPr>
        </p:nvSpPr>
        <p:spPr bwMode="auto">
          <a:xfrm>
            <a:off x="3429000" y="8071992"/>
            <a:ext cx="38862000" cy="24338704"/>
          </a:xfrm>
          <a:prstGeom prst="rect">
            <a:avLst/>
          </a:prstGeom>
          <a:noFill/>
          <a:ln w="9525">
            <a:noFill/>
            <a:miter lim="800000"/>
            <a:headEnd/>
            <a:tailEnd/>
          </a:ln>
          <a:effectLst/>
        </p:spPr>
        <p:txBody>
          <a:bodyPr vert="horz" wrap="square" lIns="457200" tIns="228600" rIns="457200" bIns="228600" numCol="1" anchor="t" anchorCtr="0" compatLnSpc="1">
            <a:prstTxWarp prst="textNoShape">
              <a:avLst/>
            </a:prstTxWarp>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286000" y="1365250"/>
            <a:ext cx="15041563" cy="5810250"/>
          </a:xfrm>
        </p:spPr>
        <p:txBody>
          <a:bodyPr anchor="b"/>
          <a:lstStyle>
            <a:lvl1pPr algn="l">
              <a:defRPr sz="2000" b="1"/>
            </a:lvl1pPr>
          </a:lstStyle>
          <a:p>
            <a:r>
              <a:rPr lang="es-ES_tradnl" smtClean="0"/>
              <a:t>Clic para editar título</a:t>
            </a:r>
            <a:endParaRPr lang="es-ES_tradnl"/>
          </a:p>
        </p:txBody>
      </p:sp>
      <p:sp>
        <p:nvSpPr>
          <p:cNvPr id="3" name="Marcador de contenido 2"/>
          <p:cNvSpPr>
            <a:spLocks noGrp="1"/>
          </p:cNvSpPr>
          <p:nvPr>
            <p:ph idx="1"/>
          </p:nvPr>
        </p:nvSpPr>
        <p:spPr>
          <a:xfrm>
            <a:off x="17875250" y="1365250"/>
            <a:ext cx="25558750" cy="2926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2286000" y="7175500"/>
            <a:ext cx="15041563" cy="234553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961438" y="24003000"/>
            <a:ext cx="27432000" cy="2833688"/>
          </a:xfrm>
        </p:spPr>
        <p:txBody>
          <a:bodyPr anchor="b"/>
          <a:lstStyle>
            <a:lvl1pPr algn="l">
              <a:defRPr sz="20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8961438" y="3063875"/>
            <a:ext cx="27432000" cy="2057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961438" y="26836688"/>
            <a:ext cx="27432000" cy="4024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65912" y="799184"/>
            <a:ext cx="35477624" cy="4680520"/>
          </a:xfrm>
          <a:prstGeom prst="rect">
            <a:avLst/>
          </a:prstGeom>
          <a:noFill/>
          <a:ln w="9525">
            <a:noFill/>
            <a:miter lim="800000"/>
            <a:headEnd/>
            <a:tailEnd/>
          </a:ln>
          <a:effectLst/>
        </p:spPr>
        <p:txBody>
          <a:bodyPr vert="horz" wrap="square" lIns="457200" tIns="228600" rIns="457200" bIns="228600" numCol="1" anchor="b" anchorCtr="0" compatLnSpc="1">
            <a:prstTxWarp prst="textNoShape">
              <a:avLst/>
            </a:prstTxWarp>
          </a:bodyPr>
          <a:lstStyle/>
          <a:p>
            <a:pPr lvl="0"/>
            <a:r>
              <a:rPr lang="es-ES" dirty="0"/>
              <a:t>Clic para editar título</a:t>
            </a:r>
          </a:p>
        </p:txBody>
      </p:sp>
      <p:sp>
        <p:nvSpPr>
          <p:cNvPr id="1027" name="Rectangle 3"/>
          <p:cNvSpPr>
            <a:spLocks noGrp="1" noChangeArrowheads="1"/>
          </p:cNvSpPr>
          <p:nvPr>
            <p:ph type="body" idx="1"/>
          </p:nvPr>
        </p:nvSpPr>
        <p:spPr bwMode="auto">
          <a:xfrm>
            <a:off x="3429000" y="8071992"/>
            <a:ext cx="38862000" cy="24338704"/>
          </a:xfrm>
          <a:prstGeom prst="rect">
            <a:avLst/>
          </a:prstGeom>
          <a:noFill/>
          <a:ln w="9525">
            <a:noFill/>
            <a:miter lim="800000"/>
            <a:headEnd/>
            <a:tailEnd/>
          </a:ln>
          <a:effectLst/>
        </p:spPr>
        <p:txBody>
          <a:bodyPr vert="horz" wrap="square" lIns="457200" tIns="228600" rIns="457200" bIns="228600" numCol="1" anchor="t" anchorCtr="0" compatLnSpc="1">
            <a:prstTxWarp prst="textNoShape">
              <a:avLst/>
            </a:prstTxWarp>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038" name="Rectangle 14"/>
          <p:cNvSpPr>
            <a:spLocks noChangeArrowheads="1"/>
          </p:cNvSpPr>
          <p:nvPr/>
        </p:nvSpPr>
        <p:spPr bwMode="auto">
          <a:xfrm>
            <a:off x="21288375" y="32613600"/>
            <a:ext cx="3143250" cy="1447800"/>
          </a:xfrm>
          <a:prstGeom prst="rect">
            <a:avLst/>
          </a:prstGeom>
          <a:noFill/>
          <a:ln w="9525">
            <a:noFill/>
            <a:miter lim="800000"/>
            <a:headEnd/>
            <a:tailEnd/>
          </a:ln>
          <a:effectLst/>
        </p:spPr>
        <p:txBody>
          <a:bodyPr lIns="457200" tIns="228600" rIns="457200" bIns="228600">
            <a:prstTxWarp prst="textNoShape">
              <a:avLst/>
            </a:prstTxWarp>
          </a:bodyPr>
          <a:lstStyle/>
          <a:p>
            <a:pPr defTabSz="4572000"/>
            <a:fld id="{12834C87-7123-A549-88F1-D82EE4F6C69F}" type="slidenum">
              <a:rPr lang="es-ES" sz="7000" b="0">
                <a:latin typeface="Helvetica Neue"/>
                <a:cs typeface="Helvetica Neue"/>
              </a:rPr>
              <a:pPr defTabSz="4572000"/>
              <a:t>‹Nº›</a:t>
            </a:fld>
            <a:endParaRPr lang="es-ES" sz="7000" b="0" dirty="0">
              <a:latin typeface="Helvetica Neue"/>
              <a:cs typeface="Helvetica Neue"/>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4572000" rtl="0" fontAlgn="base">
        <a:spcBef>
          <a:spcPct val="0"/>
        </a:spcBef>
        <a:spcAft>
          <a:spcPct val="0"/>
        </a:spcAft>
        <a:defRPr sz="15000" b="0" i="0">
          <a:solidFill>
            <a:schemeClr val="tx1">
              <a:lumMod val="65000"/>
              <a:lumOff val="35000"/>
            </a:schemeClr>
          </a:solidFill>
          <a:latin typeface="+mj-lt"/>
          <a:ea typeface="+mj-ea"/>
          <a:cs typeface="Times New Roman" pitchFamily="18" charset="0"/>
        </a:defRPr>
      </a:lvl1pPr>
      <a:lvl2pPr algn="ctr" defTabSz="4572000" rtl="0" fontAlgn="base">
        <a:spcBef>
          <a:spcPct val="0"/>
        </a:spcBef>
        <a:spcAft>
          <a:spcPct val="0"/>
        </a:spcAft>
        <a:defRPr sz="16500" b="1">
          <a:solidFill>
            <a:schemeClr val="bg1"/>
          </a:solidFill>
          <a:latin typeface="Arial" pitchFamily="-109" charset="0"/>
        </a:defRPr>
      </a:lvl2pPr>
      <a:lvl3pPr algn="ctr" defTabSz="4572000" rtl="0" fontAlgn="base">
        <a:spcBef>
          <a:spcPct val="0"/>
        </a:spcBef>
        <a:spcAft>
          <a:spcPct val="0"/>
        </a:spcAft>
        <a:defRPr sz="16500" b="1">
          <a:solidFill>
            <a:schemeClr val="bg1"/>
          </a:solidFill>
          <a:latin typeface="Arial" pitchFamily="-109" charset="0"/>
        </a:defRPr>
      </a:lvl3pPr>
      <a:lvl4pPr algn="ctr" defTabSz="4572000" rtl="0" fontAlgn="base">
        <a:spcBef>
          <a:spcPct val="0"/>
        </a:spcBef>
        <a:spcAft>
          <a:spcPct val="0"/>
        </a:spcAft>
        <a:defRPr sz="16500" b="1">
          <a:solidFill>
            <a:schemeClr val="bg1"/>
          </a:solidFill>
          <a:latin typeface="Arial" pitchFamily="-109" charset="0"/>
        </a:defRPr>
      </a:lvl4pPr>
      <a:lvl5pPr algn="ctr" defTabSz="4572000" rtl="0" fontAlgn="base">
        <a:spcBef>
          <a:spcPct val="0"/>
        </a:spcBef>
        <a:spcAft>
          <a:spcPct val="0"/>
        </a:spcAft>
        <a:defRPr sz="16500" b="1">
          <a:solidFill>
            <a:schemeClr val="bg1"/>
          </a:solidFill>
          <a:latin typeface="Arial" pitchFamily="-109" charset="0"/>
        </a:defRPr>
      </a:lvl5pPr>
      <a:lvl6pPr marL="457200" algn="ctr" defTabSz="4572000" rtl="0" fontAlgn="base">
        <a:spcBef>
          <a:spcPct val="0"/>
        </a:spcBef>
        <a:spcAft>
          <a:spcPct val="0"/>
        </a:spcAft>
        <a:defRPr sz="16500" b="1">
          <a:solidFill>
            <a:schemeClr val="bg1"/>
          </a:solidFill>
          <a:latin typeface="Arial" pitchFamily="-109" charset="0"/>
        </a:defRPr>
      </a:lvl6pPr>
      <a:lvl7pPr marL="914400" algn="ctr" defTabSz="4572000" rtl="0" fontAlgn="base">
        <a:spcBef>
          <a:spcPct val="0"/>
        </a:spcBef>
        <a:spcAft>
          <a:spcPct val="0"/>
        </a:spcAft>
        <a:defRPr sz="16500" b="1">
          <a:solidFill>
            <a:schemeClr val="bg1"/>
          </a:solidFill>
          <a:latin typeface="Arial" pitchFamily="-109" charset="0"/>
        </a:defRPr>
      </a:lvl7pPr>
      <a:lvl8pPr marL="1371600" algn="ctr" defTabSz="4572000" rtl="0" fontAlgn="base">
        <a:spcBef>
          <a:spcPct val="0"/>
        </a:spcBef>
        <a:spcAft>
          <a:spcPct val="0"/>
        </a:spcAft>
        <a:defRPr sz="16500" b="1">
          <a:solidFill>
            <a:schemeClr val="bg1"/>
          </a:solidFill>
          <a:latin typeface="Arial" pitchFamily="-109" charset="0"/>
        </a:defRPr>
      </a:lvl8pPr>
      <a:lvl9pPr marL="1828800" algn="ctr" defTabSz="4572000" rtl="0" fontAlgn="base">
        <a:spcBef>
          <a:spcPct val="0"/>
        </a:spcBef>
        <a:spcAft>
          <a:spcPct val="0"/>
        </a:spcAft>
        <a:defRPr sz="16500" b="1">
          <a:solidFill>
            <a:schemeClr val="bg1"/>
          </a:solidFill>
          <a:latin typeface="Arial" pitchFamily="-109" charset="0"/>
        </a:defRPr>
      </a:lvl9pPr>
    </p:titleStyle>
    <p:bodyStyle>
      <a:lvl1pPr marL="1714500" indent="-1714500" algn="l" defTabSz="4572000" rtl="0" fontAlgn="base">
        <a:spcBef>
          <a:spcPct val="20000"/>
        </a:spcBef>
        <a:spcAft>
          <a:spcPct val="0"/>
        </a:spcAft>
        <a:buChar char="•"/>
        <a:defRPr sz="10100">
          <a:solidFill>
            <a:schemeClr val="bg1"/>
          </a:solidFill>
          <a:latin typeface="+mn-lt"/>
          <a:ea typeface="+mn-ea"/>
          <a:cs typeface="Helvetica Neue"/>
        </a:defRPr>
      </a:lvl1pPr>
      <a:lvl2pPr marL="3714750" indent="-1428750" algn="l" defTabSz="4572000" rtl="0" fontAlgn="base">
        <a:spcBef>
          <a:spcPct val="20000"/>
        </a:spcBef>
        <a:spcAft>
          <a:spcPct val="0"/>
        </a:spcAft>
        <a:buChar char="–"/>
        <a:defRPr sz="9600">
          <a:solidFill>
            <a:schemeClr val="bg1"/>
          </a:solidFill>
          <a:latin typeface="+mn-lt"/>
          <a:ea typeface="ＭＳ Ｐゴシック" pitchFamily="-109" charset="-128"/>
          <a:cs typeface="Helvetica Neue"/>
        </a:defRPr>
      </a:lvl2pPr>
      <a:lvl3pPr marL="5715000" indent="-1143000" algn="l" defTabSz="4572000" rtl="0" fontAlgn="base">
        <a:spcBef>
          <a:spcPct val="20000"/>
        </a:spcBef>
        <a:spcAft>
          <a:spcPct val="0"/>
        </a:spcAft>
        <a:buChar char="•"/>
        <a:defRPr sz="8800">
          <a:solidFill>
            <a:schemeClr val="bg1"/>
          </a:solidFill>
          <a:latin typeface="+mn-lt"/>
          <a:ea typeface="ＭＳ Ｐゴシック" pitchFamily="-109" charset="-128"/>
          <a:cs typeface="Helvetica Neue"/>
        </a:defRPr>
      </a:lvl3pPr>
      <a:lvl4pPr marL="8001000" indent="-1143000" algn="l" defTabSz="4572000" rtl="0" fontAlgn="base">
        <a:spcBef>
          <a:spcPct val="20000"/>
        </a:spcBef>
        <a:spcAft>
          <a:spcPct val="0"/>
        </a:spcAft>
        <a:buChar char="–"/>
        <a:defRPr sz="8000">
          <a:solidFill>
            <a:schemeClr val="bg1"/>
          </a:solidFill>
          <a:latin typeface="+mn-lt"/>
          <a:ea typeface="ＭＳ Ｐゴシック" pitchFamily="-109" charset="-128"/>
          <a:cs typeface="Helvetica Neue"/>
        </a:defRPr>
      </a:lvl4pPr>
      <a:lvl5pPr marL="10287000" indent="-1143000" algn="l" defTabSz="4572000" rtl="0" fontAlgn="base">
        <a:spcBef>
          <a:spcPct val="20000"/>
        </a:spcBef>
        <a:spcAft>
          <a:spcPct val="0"/>
        </a:spcAft>
        <a:buChar char="»"/>
        <a:defRPr sz="8000">
          <a:solidFill>
            <a:schemeClr val="bg1"/>
          </a:solidFill>
          <a:latin typeface="+mn-lt"/>
          <a:ea typeface="ＭＳ Ｐゴシック" pitchFamily="-109" charset="-128"/>
          <a:cs typeface="Helvetica Neue"/>
        </a:defRPr>
      </a:lvl5pPr>
      <a:lvl6pPr marL="10744200" indent="-1143000" algn="l" defTabSz="4572000" rtl="0" fontAlgn="base">
        <a:spcBef>
          <a:spcPct val="20000"/>
        </a:spcBef>
        <a:spcAft>
          <a:spcPct val="0"/>
        </a:spcAft>
        <a:buChar char="»"/>
        <a:defRPr sz="9200">
          <a:solidFill>
            <a:schemeClr val="bg1"/>
          </a:solidFill>
          <a:latin typeface="+mn-lt"/>
          <a:ea typeface="ＭＳ Ｐゴシック" pitchFamily="-109" charset="-128"/>
        </a:defRPr>
      </a:lvl6pPr>
      <a:lvl7pPr marL="11201400" indent="-1143000" algn="l" defTabSz="4572000" rtl="0" fontAlgn="base">
        <a:spcBef>
          <a:spcPct val="20000"/>
        </a:spcBef>
        <a:spcAft>
          <a:spcPct val="0"/>
        </a:spcAft>
        <a:buChar char="»"/>
        <a:defRPr sz="9200">
          <a:solidFill>
            <a:schemeClr val="bg1"/>
          </a:solidFill>
          <a:latin typeface="+mn-lt"/>
          <a:ea typeface="ＭＳ Ｐゴシック" pitchFamily="-109" charset="-128"/>
        </a:defRPr>
      </a:lvl7pPr>
      <a:lvl8pPr marL="11658600" indent="-1143000" algn="l" defTabSz="4572000" rtl="0" fontAlgn="base">
        <a:spcBef>
          <a:spcPct val="20000"/>
        </a:spcBef>
        <a:spcAft>
          <a:spcPct val="0"/>
        </a:spcAft>
        <a:buChar char="»"/>
        <a:defRPr sz="9200">
          <a:solidFill>
            <a:schemeClr val="bg1"/>
          </a:solidFill>
          <a:latin typeface="+mn-lt"/>
          <a:ea typeface="ＭＳ Ｐゴシック" pitchFamily="-109" charset="-128"/>
        </a:defRPr>
      </a:lvl8pPr>
      <a:lvl9pPr marL="12115800" indent="-1143000" algn="l" defTabSz="4572000" rtl="0" fontAlgn="base">
        <a:spcBef>
          <a:spcPct val="20000"/>
        </a:spcBef>
        <a:spcAft>
          <a:spcPct val="0"/>
        </a:spcAft>
        <a:buChar char="»"/>
        <a:defRPr sz="9200">
          <a:solidFill>
            <a:schemeClr val="bg1"/>
          </a:solidFill>
          <a:latin typeface="+mn-lt"/>
          <a:ea typeface="ＭＳ Ｐゴシック" pitchFamily="-109" charset="-128"/>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resentación: Comité Consultivo NAcional Preparatorio para la Conferencia Mundial de Radiocomunicaciones 2015. Reunión de Instalación." title="Portada de la presentació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720" y="-82751"/>
            <a:ext cx="46039720" cy="34522885"/>
          </a:xfrm>
          <a:prstGeom prst="rect">
            <a:avLst/>
          </a:prstGeom>
        </p:spPr>
      </p:pic>
      <p:sp>
        <p:nvSpPr>
          <p:cNvPr id="5" name="TextBox 4"/>
          <p:cNvSpPr txBox="1"/>
          <p:nvPr/>
        </p:nvSpPr>
        <p:spPr>
          <a:xfrm>
            <a:off x="20555744" y="17261445"/>
            <a:ext cx="22754528" cy="8710077"/>
          </a:xfrm>
          <a:prstGeom prst="rect">
            <a:avLst/>
          </a:prstGeom>
          <a:noFill/>
        </p:spPr>
        <p:txBody>
          <a:bodyPr wrap="square" lIns="457200" tIns="228600" rIns="457200" bIns="228600" rtlCol="0">
            <a:spAutoFit/>
          </a:bodyPr>
          <a:lstStyle/>
          <a:p>
            <a:pPr algn="l"/>
            <a:r>
              <a:rPr lang="es-ES_tradnl" sz="13400" dirty="0" smtClean="0">
                <a:latin typeface="Arial"/>
                <a:cs typeface="Arial"/>
              </a:rPr>
              <a:t>Comité Consultivo Nacional Preparatorio para la Conferencia Mundial de Radiocomunicaciones 2015</a:t>
            </a:r>
            <a:endParaRPr lang="en-US" sz="13400" dirty="0">
              <a:latin typeface="Arial"/>
              <a:cs typeface="Arial"/>
            </a:endParaRPr>
          </a:p>
        </p:txBody>
      </p:sp>
      <p:sp>
        <p:nvSpPr>
          <p:cNvPr id="6" name="TextBox 5"/>
          <p:cNvSpPr txBox="1"/>
          <p:nvPr/>
        </p:nvSpPr>
        <p:spPr>
          <a:xfrm>
            <a:off x="20555744" y="25993066"/>
            <a:ext cx="13971774" cy="2000548"/>
          </a:xfrm>
          <a:prstGeom prst="rect">
            <a:avLst/>
          </a:prstGeom>
          <a:noFill/>
        </p:spPr>
        <p:txBody>
          <a:bodyPr wrap="none" lIns="457200" tIns="228600" rIns="457200" bIns="228600" rtlCol="0">
            <a:spAutoFit/>
          </a:bodyPr>
          <a:lstStyle/>
          <a:p>
            <a:pPr algn="l"/>
            <a:r>
              <a:rPr lang="es-ES_tradnl" dirty="0" smtClean="0">
                <a:solidFill>
                  <a:srgbClr val="AECA2A"/>
                </a:solidFill>
                <a:latin typeface="Arial"/>
                <a:cs typeface="Arial"/>
              </a:rPr>
              <a:t>Reunión de Instalación</a:t>
            </a:r>
            <a:endParaRPr lang="en-US" dirty="0">
              <a:solidFill>
                <a:srgbClr val="AECA2A"/>
              </a:solidFill>
              <a:latin typeface="Arial"/>
              <a:cs typeface="Arial"/>
            </a:endParaRPr>
          </a:p>
        </p:txBody>
      </p:sp>
      <p:sp>
        <p:nvSpPr>
          <p:cNvPr id="9" name="TextBox 4"/>
          <p:cNvSpPr txBox="1"/>
          <p:nvPr/>
        </p:nvSpPr>
        <p:spPr>
          <a:xfrm>
            <a:off x="20555744" y="28796424"/>
            <a:ext cx="11377264" cy="1815882"/>
          </a:xfrm>
          <a:prstGeom prst="rect">
            <a:avLst/>
          </a:prstGeom>
          <a:noFill/>
        </p:spPr>
        <p:txBody>
          <a:bodyPr wrap="square" lIns="457200" tIns="228600" rIns="457200" bIns="228600" rtlCol="0">
            <a:spAutoFit/>
          </a:bodyPr>
          <a:lstStyle/>
          <a:p>
            <a:pPr algn="l"/>
            <a:r>
              <a:rPr lang="es-ES_tradnl" sz="8800" dirty="0" smtClean="0">
                <a:latin typeface="Arial"/>
                <a:cs typeface="Arial"/>
              </a:rPr>
              <a:t>27 de junio de 2014</a:t>
            </a:r>
            <a:endParaRPr lang="en-US" sz="8800" dirty="0">
              <a:latin typeface="Arial"/>
              <a:cs typeface="Arial"/>
            </a:endParaRPr>
          </a:p>
        </p:txBody>
      </p:sp>
      <p:sp>
        <p:nvSpPr>
          <p:cNvPr id="2" name="1 Rectángulo" descr="Logo de la Secretaría de Comunicaciones y Transportes" title="Logo SCT"/>
          <p:cNvSpPr/>
          <p:nvPr/>
        </p:nvSpPr>
        <p:spPr bwMode="auto">
          <a:xfrm>
            <a:off x="17578570" y="5512751"/>
            <a:ext cx="15346322" cy="5559801"/>
          </a:xfrm>
          <a:prstGeom prst="rect">
            <a:avLst/>
          </a:prstGeom>
          <a:solidFill>
            <a:schemeClr val="bg1"/>
          </a:solidFill>
          <a:ln w="127000" cap="flat" cmpd="sng" algn="ctr">
            <a:noFill/>
            <a:prstDash val="solid"/>
            <a:round/>
            <a:headEnd type="none" w="lg" len="lg"/>
            <a:tailEnd type="none" w="lg" len="lg"/>
          </a:ln>
          <a:effectLst/>
        </p:spPr>
        <p:txBody>
          <a:bodyPr rtlCol="0" anchor="ctr"/>
          <a:lstStyle/>
          <a:p>
            <a:pPr algn="ctr"/>
            <a:endParaRPr lang="es-MX"/>
          </a:p>
        </p:txBody>
      </p:sp>
      <p:pic>
        <p:nvPicPr>
          <p:cNvPr id="1030" name="Picture 6" descr="Logo de la Secretaría de Comunicaciones y Transportes" title="Logo SCT"/>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3000" t="27778" r="11500" b="24222"/>
          <a:stretch/>
        </p:blipFill>
        <p:spPr bwMode="auto">
          <a:xfrm>
            <a:off x="13066912" y="4975648"/>
            <a:ext cx="17857984" cy="63863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ítulo 2" hidden="1"/>
          <p:cNvSpPr>
            <a:spLocks noGrp="1"/>
          </p:cNvSpPr>
          <p:nvPr>
            <p:ph type="title"/>
          </p:nvPr>
        </p:nvSpPr>
        <p:spPr/>
        <p:txBody>
          <a:bodyPr/>
          <a:lstStyle/>
          <a:p>
            <a:r>
              <a:rPr lang="es-MX" dirty="0" smtClean="0"/>
              <a:t>Reunión de Instalación CMR-15</a:t>
            </a:r>
            <a:endParaRPr lang="es-MX" dirty="0"/>
          </a:p>
        </p:txBody>
      </p:sp>
      <p:sp>
        <p:nvSpPr>
          <p:cNvPr id="4" name="Marcador de contenido 3"/>
          <p:cNvSpPr>
            <a:spLocks noGrp="1"/>
          </p:cNvSpPr>
          <p:nvPr>
            <p:ph idx="1"/>
          </p:nvPr>
        </p:nvSpPr>
        <p:spPr/>
        <p:txBody>
          <a:bodyPr/>
          <a:lstStyle/>
          <a:p>
            <a:endParaRPr lang="es-MX" dirty="0"/>
          </a:p>
        </p:txBody>
      </p:sp>
    </p:spTree>
    <p:extLst>
      <p:ext uri="{BB962C8B-B14F-4D97-AF65-F5344CB8AC3E}">
        <p14:creationId xmlns:p14="http://schemas.microsoft.com/office/powerpoint/2010/main" val="4151120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Labores preparatorias a nivel internacional</a:t>
            </a:r>
            <a:endParaRPr lang="es-ES" dirty="0"/>
          </a:p>
        </p:txBody>
      </p:sp>
      <p:sp>
        <p:nvSpPr>
          <p:cNvPr id="4" name="CuadroTexto 3"/>
          <p:cNvSpPr txBox="1"/>
          <p:nvPr/>
        </p:nvSpPr>
        <p:spPr>
          <a:xfrm>
            <a:off x="1689649" y="6127776"/>
            <a:ext cx="35283919" cy="3170099"/>
          </a:xfrm>
          <a:prstGeom prst="rect">
            <a:avLst/>
          </a:prstGeom>
          <a:noFill/>
        </p:spPr>
        <p:txBody>
          <a:bodyPr wrap="square" rtlCol="0">
            <a:spAutoFit/>
          </a:bodyPr>
          <a:lstStyle/>
          <a:p>
            <a:pPr algn="l"/>
            <a:r>
              <a:rPr lang="es-ES" dirty="0" smtClean="0">
                <a:solidFill>
                  <a:srgbClr val="9BBB59"/>
                </a:solidFill>
              </a:rPr>
              <a:t>Labores en la Comisión Interamericana de Telecomunicaciones (CITEL) </a:t>
            </a:r>
            <a:endParaRPr lang="es-ES" dirty="0">
              <a:solidFill>
                <a:srgbClr val="9BBB59"/>
              </a:solidFill>
            </a:endParaRPr>
          </a:p>
        </p:txBody>
      </p:sp>
      <p:graphicFrame>
        <p:nvGraphicFramePr>
          <p:cNvPr id="6" name="Objeto 5" descr="Estructura del GT Preparatoio en el Comité Consultivo Permanente II de la CITEL" title="Estructura del GT Preparatoio en el Comité Consultivo Permanente II de la CITEL"/>
          <p:cNvGraphicFramePr>
            <a:graphicFrameLocks noChangeAspect="1"/>
          </p:cNvGraphicFramePr>
          <p:nvPr>
            <p:extLst>
              <p:ext uri="{D42A27DB-BD31-4B8C-83A1-F6EECF244321}">
                <p14:modId xmlns:p14="http://schemas.microsoft.com/office/powerpoint/2010/main" val="3984597059"/>
              </p:ext>
            </p:extLst>
          </p:nvPr>
        </p:nvGraphicFramePr>
        <p:xfrm>
          <a:off x="1401616" y="12013123"/>
          <a:ext cx="43060784" cy="19173437"/>
        </p:xfrm>
        <a:graphic>
          <a:graphicData uri="http://schemas.openxmlformats.org/presentationml/2006/ole">
            <mc:AlternateContent xmlns:mc="http://schemas.openxmlformats.org/markup-compatibility/2006">
              <mc:Choice xmlns:v="urn:schemas-microsoft-com:vml" Requires="v">
                <p:oleObj spid="_x0000_s9240" name="Hoja de cálculo" r:id="rId3" imgW="10325100" imgH="4597400" progId="Excel.Sheet.12">
                  <p:embed/>
                </p:oleObj>
              </mc:Choice>
              <mc:Fallback>
                <p:oleObj name="Hoja de cálculo" r:id="rId3" imgW="10325100" imgH="4597400" progId="Excel.Sheet.12">
                  <p:embed/>
                  <p:pic>
                    <p:nvPicPr>
                      <p:cNvPr id="0" name=""/>
                      <p:cNvPicPr/>
                      <p:nvPr/>
                    </p:nvPicPr>
                    <p:blipFill>
                      <a:blip r:embed="rId4"/>
                      <a:stretch>
                        <a:fillRect/>
                      </a:stretch>
                    </p:blipFill>
                    <p:spPr>
                      <a:xfrm>
                        <a:off x="1401616" y="12013123"/>
                        <a:ext cx="43060784" cy="19173437"/>
                      </a:xfrm>
                      <a:prstGeom prst="rect">
                        <a:avLst/>
                      </a:prstGeom>
                    </p:spPr>
                  </p:pic>
                </p:oleObj>
              </mc:Fallback>
            </mc:AlternateContent>
          </a:graphicData>
        </a:graphic>
      </p:graphicFrame>
      <p:sp>
        <p:nvSpPr>
          <p:cNvPr id="7" name="CuadroTexto 6"/>
          <p:cNvSpPr txBox="1"/>
          <p:nvPr/>
        </p:nvSpPr>
        <p:spPr>
          <a:xfrm>
            <a:off x="1473624" y="10160224"/>
            <a:ext cx="40540504" cy="1323439"/>
          </a:xfrm>
          <a:prstGeom prst="rect">
            <a:avLst/>
          </a:prstGeom>
          <a:noFill/>
        </p:spPr>
        <p:txBody>
          <a:bodyPr wrap="square" rtlCol="0">
            <a:spAutoFit/>
          </a:bodyPr>
          <a:lstStyle/>
          <a:p>
            <a:pPr algn="l"/>
            <a:r>
              <a:rPr lang="es-ES" sz="8000" dirty="0" smtClean="0">
                <a:solidFill>
                  <a:srgbClr val="FFFFFF"/>
                </a:solidFill>
              </a:rPr>
              <a:t>Estructura del GT Preparatorio en el Comité Consultivo Permanente II de la CITEL</a:t>
            </a:r>
            <a:endParaRPr lang="es-ES" sz="8000" dirty="0">
              <a:solidFill>
                <a:srgbClr val="FFFFFF"/>
              </a:solidFill>
            </a:endParaRPr>
          </a:p>
        </p:txBody>
      </p:sp>
    </p:spTree>
    <p:extLst>
      <p:ext uri="{BB962C8B-B14F-4D97-AF65-F5344CB8AC3E}">
        <p14:creationId xmlns:p14="http://schemas.microsoft.com/office/powerpoint/2010/main" val="160576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Mapa mundial que señala las regiones en las que se encuentran los diferentes reguladores: CITEL, African Telecommunicactions Union, etc." title="Otras labores preparatorias regionales"/>
          <p:cNvPicPr>
            <a:picLocks noChangeAspect="1"/>
          </p:cNvPicPr>
          <p:nvPr/>
        </p:nvPicPr>
        <p:blipFill rotWithShape="1">
          <a:blip r:embed="rId2"/>
          <a:srcRect l="6066" r="2440"/>
          <a:stretch/>
        </p:blipFill>
        <p:spPr>
          <a:xfrm>
            <a:off x="740060" y="8648056"/>
            <a:ext cx="44527083" cy="23834648"/>
          </a:xfrm>
          <a:prstGeom prst="rect">
            <a:avLst/>
          </a:prstGeom>
        </p:spPr>
      </p:pic>
      <p:sp>
        <p:nvSpPr>
          <p:cNvPr id="2" name="Título 1"/>
          <p:cNvSpPr>
            <a:spLocks noGrp="1"/>
          </p:cNvSpPr>
          <p:nvPr>
            <p:ph type="title"/>
          </p:nvPr>
        </p:nvSpPr>
        <p:spPr/>
        <p:txBody>
          <a:bodyPr/>
          <a:lstStyle/>
          <a:p>
            <a:r>
              <a:rPr lang="es-MX" dirty="0"/>
              <a:t>Labores preparatorias a nivel internacional</a:t>
            </a:r>
            <a:endParaRPr lang="es-ES" dirty="0"/>
          </a:p>
        </p:txBody>
      </p:sp>
      <p:sp>
        <p:nvSpPr>
          <p:cNvPr id="4" name="CuadroTexto 3"/>
          <p:cNvSpPr txBox="1"/>
          <p:nvPr/>
        </p:nvSpPr>
        <p:spPr>
          <a:xfrm>
            <a:off x="1689649" y="6127776"/>
            <a:ext cx="35283919" cy="1631216"/>
          </a:xfrm>
          <a:prstGeom prst="rect">
            <a:avLst/>
          </a:prstGeom>
          <a:noFill/>
        </p:spPr>
        <p:txBody>
          <a:bodyPr wrap="square" rtlCol="0">
            <a:spAutoFit/>
          </a:bodyPr>
          <a:lstStyle/>
          <a:p>
            <a:pPr algn="l"/>
            <a:r>
              <a:rPr lang="es-ES" dirty="0" smtClean="0">
                <a:solidFill>
                  <a:srgbClr val="9BBB59"/>
                </a:solidFill>
              </a:rPr>
              <a:t>Otras labores preparatorias regionales</a:t>
            </a:r>
            <a:endParaRPr lang="es-ES" dirty="0">
              <a:solidFill>
                <a:srgbClr val="9BBB59"/>
              </a:solidFill>
            </a:endParaRPr>
          </a:p>
        </p:txBody>
      </p:sp>
      <p:pic>
        <p:nvPicPr>
          <p:cNvPr id="3" name="Imagen 2" descr="Logo European Conference of Postal and Telecommunications Administrations " title="Logo CEPT"/>
          <p:cNvPicPr>
            <a:picLocks noChangeAspect="1"/>
          </p:cNvPicPr>
          <p:nvPr/>
        </p:nvPicPr>
        <p:blipFill>
          <a:blip r:embed="rId3"/>
          <a:stretch>
            <a:fillRect/>
          </a:stretch>
        </p:blipFill>
        <p:spPr>
          <a:xfrm>
            <a:off x="17459400" y="9080104"/>
            <a:ext cx="5118743" cy="5118743"/>
          </a:xfrm>
          <a:prstGeom prst="rect">
            <a:avLst/>
          </a:prstGeom>
        </p:spPr>
      </p:pic>
      <p:pic>
        <p:nvPicPr>
          <p:cNvPr id="7" name="Imagen 6" descr="Logo de la African Telecommunications Union" title="Logo ATU - UAT"/>
          <p:cNvPicPr>
            <a:picLocks noChangeAspect="1"/>
          </p:cNvPicPr>
          <p:nvPr/>
        </p:nvPicPr>
        <p:blipFill rotWithShape="1">
          <a:blip r:embed="rId4"/>
          <a:srcRect l="30852" t="15767" r="25210" b="19649"/>
          <a:stretch/>
        </p:blipFill>
        <p:spPr>
          <a:xfrm>
            <a:off x="19187592" y="20817408"/>
            <a:ext cx="5554902" cy="5760640"/>
          </a:xfrm>
          <a:prstGeom prst="rect">
            <a:avLst/>
          </a:prstGeom>
        </p:spPr>
      </p:pic>
      <p:pic>
        <p:nvPicPr>
          <p:cNvPr id="8" name="Imagen 7" descr="Logo Asia-PAcific Telecommunity" title="Logo APT"/>
          <p:cNvPicPr>
            <a:picLocks noChangeAspect="1"/>
          </p:cNvPicPr>
          <p:nvPr/>
        </p:nvPicPr>
        <p:blipFill>
          <a:blip r:embed="rId5"/>
          <a:stretch>
            <a:fillRect/>
          </a:stretch>
        </p:blipFill>
        <p:spPr>
          <a:xfrm>
            <a:off x="35192675" y="17000984"/>
            <a:ext cx="5911275" cy="5328592"/>
          </a:xfrm>
          <a:prstGeom prst="rect">
            <a:avLst/>
          </a:prstGeom>
        </p:spPr>
      </p:pic>
      <p:pic>
        <p:nvPicPr>
          <p:cNvPr id="9" name="Imagen 8" descr="Regional Commonwealth in the Field of Communications (RCC)" title="Logo RCC"/>
          <p:cNvPicPr>
            <a:picLocks noChangeAspect="1"/>
          </p:cNvPicPr>
          <p:nvPr/>
        </p:nvPicPr>
        <p:blipFill rotWithShape="1">
          <a:blip r:embed="rId6"/>
          <a:srcRect l="19495" t="17466" r="18291" b="16541"/>
          <a:stretch/>
        </p:blipFill>
        <p:spPr>
          <a:xfrm>
            <a:off x="26244376" y="9296128"/>
            <a:ext cx="4032448" cy="5908005"/>
          </a:xfrm>
          <a:prstGeom prst="rect">
            <a:avLst/>
          </a:prstGeom>
        </p:spPr>
      </p:pic>
      <p:pic>
        <p:nvPicPr>
          <p:cNvPr id="10" name="Imagen 9" descr="Logo Arab Spectrum Management Group" title="Logo ASMG"/>
          <p:cNvPicPr>
            <a:picLocks noChangeAspect="1"/>
          </p:cNvPicPr>
          <p:nvPr/>
        </p:nvPicPr>
        <p:blipFill>
          <a:blip r:embed="rId7"/>
          <a:stretch>
            <a:fillRect/>
          </a:stretch>
        </p:blipFill>
        <p:spPr>
          <a:xfrm>
            <a:off x="25092248" y="16280904"/>
            <a:ext cx="5400600" cy="2454818"/>
          </a:xfrm>
          <a:prstGeom prst="rect">
            <a:avLst/>
          </a:prstGeom>
        </p:spPr>
      </p:pic>
      <p:pic>
        <p:nvPicPr>
          <p:cNvPr id="11" name="Imagen 10" descr="Logo de la Comisión Interamericana de Telecomunicaciones" title="Logo CITEL"/>
          <p:cNvPicPr>
            <a:picLocks noChangeAspect="1"/>
          </p:cNvPicPr>
          <p:nvPr/>
        </p:nvPicPr>
        <p:blipFill>
          <a:blip r:embed="rId8"/>
          <a:stretch>
            <a:fillRect/>
          </a:stretch>
        </p:blipFill>
        <p:spPr>
          <a:xfrm>
            <a:off x="5398060" y="18735722"/>
            <a:ext cx="6120680" cy="5631025"/>
          </a:xfrm>
          <a:prstGeom prst="rect">
            <a:avLst/>
          </a:prstGeom>
        </p:spPr>
      </p:pic>
    </p:spTree>
    <p:extLst>
      <p:ext uri="{BB962C8B-B14F-4D97-AF65-F5344CB8AC3E}">
        <p14:creationId xmlns:p14="http://schemas.microsoft.com/office/powerpoint/2010/main" val="1883525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redondeado"/>
          <p:cNvSpPr/>
          <p:nvPr/>
        </p:nvSpPr>
        <p:spPr>
          <a:xfrm>
            <a:off x="753544" y="26650056"/>
            <a:ext cx="10827488" cy="5760640"/>
          </a:xfrm>
          <a:prstGeom prst="roundRect">
            <a:avLst/>
          </a:prstGeom>
          <a:solidFill>
            <a:srgbClr val="4F81BB"/>
          </a:solidFill>
          <a:ln w="1905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spcCol="0" rtlCol="0" anchor="ctr"/>
          <a:lstStyle/>
          <a:p>
            <a:pPr lvl="0" algn="l"/>
            <a:r>
              <a:rPr lang="es-MX" sz="6000" b="1" dirty="0">
                <a:latin typeface="Calibri"/>
                <a:cs typeface="Calibri"/>
              </a:rPr>
              <a:t>GT5</a:t>
            </a:r>
          </a:p>
          <a:p>
            <a:pPr lvl="0" algn="l"/>
            <a:r>
              <a:rPr lang="es-MX" sz="5500" b="1" dirty="0">
                <a:latin typeface="Calibri"/>
                <a:cs typeface="Calibri"/>
              </a:rPr>
              <a:t>Servicios Científicos</a:t>
            </a:r>
          </a:p>
          <a:p>
            <a:pPr lvl="0" algn="l"/>
            <a:r>
              <a:rPr lang="es-MX" sz="5500" dirty="0">
                <a:latin typeface="Calibri"/>
                <a:cs typeface="Calibri"/>
              </a:rPr>
              <a:t>POD: 1.11, 1.12, 1.13, 1.14</a:t>
            </a:r>
          </a:p>
          <a:p>
            <a:pPr lvl="0" algn="l"/>
            <a:r>
              <a:rPr lang="es-MX" sz="6600" b="1" dirty="0">
                <a:latin typeface="Calibri"/>
                <a:cs typeface="Calibri"/>
              </a:rPr>
              <a:t>Nimbe </a:t>
            </a:r>
            <a:r>
              <a:rPr lang="es-MX" sz="6600" b="1" dirty="0" err="1">
                <a:latin typeface="Calibri"/>
                <a:cs typeface="Calibri"/>
              </a:rPr>
              <a:t>Ewald</a:t>
            </a:r>
            <a:endParaRPr lang="es-MX" sz="6600" b="1" dirty="0">
              <a:latin typeface="Calibri"/>
              <a:cs typeface="Calibri"/>
            </a:endParaRPr>
          </a:p>
          <a:p>
            <a:pPr lvl="0" algn="l"/>
            <a:r>
              <a:rPr lang="es-MX" sz="5500" dirty="0">
                <a:latin typeface="Calibri"/>
                <a:cs typeface="Calibri"/>
              </a:rPr>
              <a:t>IFT-UPR</a:t>
            </a:r>
          </a:p>
        </p:txBody>
      </p:sp>
      <p:sp>
        <p:nvSpPr>
          <p:cNvPr id="11" name="10 Rectángulo redondeado"/>
          <p:cNvSpPr/>
          <p:nvPr/>
        </p:nvSpPr>
        <p:spPr>
          <a:xfrm>
            <a:off x="11941072" y="26650056"/>
            <a:ext cx="10827488" cy="5760640"/>
          </a:xfrm>
          <a:prstGeom prst="roundRect">
            <a:avLst/>
          </a:prstGeom>
          <a:solidFill>
            <a:srgbClr val="4F81BB"/>
          </a:solidFill>
          <a:ln w="1905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spcCol="0" rtlCol="0" anchor="ctr"/>
          <a:lstStyle/>
          <a:p>
            <a:pPr lvl="0" algn="l"/>
            <a:r>
              <a:rPr lang="es-MX" sz="6000" b="1" dirty="0">
                <a:latin typeface="Calibri"/>
                <a:cs typeface="Calibri"/>
              </a:rPr>
              <a:t>GT6</a:t>
            </a:r>
          </a:p>
          <a:p>
            <a:pPr lvl="0" algn="l"/>
            <a:r>
              <a:rPr lang="es-MX" sz="5500" b="1" dirty="0">
                <a:latin typeface="Calibri"/>
                <a:cs typeface="Calibri"/>
              </a:rPr>
              <a:t>Servicios Fijo y Móvil por Satélite</a:t>
            </a:r>
          </a:p>
          <a:p>
            <a:pPr lvl="0" algn="l"/>
            <a:r>
              <a:rPr lang="es-MX" sz="5500" dirty="0">
                <a:latin typeface="Calibri"/>
                <a:cs typeface="Calibri"/>
              </a:rPr>
              <a:t>POD: 1.6.1, 1.6.2, 1.7, 1.8, 1.9.1,1.9.2, 1.10</a:t>
            </a:r>
          </a:p>
          <a:p>
            <a:pPr lvl="0" algn="l"/>
            <a:r>
              <a:rPr lang="es-MX" sz="6600" b="1" dirty="0">
                <a:latin typeface="Calibri"/>
                <a:cs typeface="Calibri"/>
              </a:rPr>
              <a:t>Olmo Ramírez</a:t>
            </a:r>
          </a:p>
          <a:p>
            <a:pPr lvl="0" algn="l"/>
            <a:r>
              <a:rPr lang="es-MX" sz="5500" dirty="0">
                <a:latin typeface="Calibri"/>
                <a:cs typeface="Calibri"/>
              </a:rPr>
              <a:t>IFT-UPR</a:t>
            </a:r>
          </a:p>
        </p:txBody>
      </p:sp>
      <p:sp>
        <p:nvSpPr>
          <p:cNvPr id="12" name="11 Rectángulo redondeado"/>
          <p:cNvSpPr/>
          <p:nvPr/>
        </p:nvSpPr>
        <p:spPr>
          <a:xfrm>
            <a:off x="34138968" y="26650056"/>
            <a:ext cx="10827488" cy="5760640"/>
          </a:xfrm>
          <a:prstGeom prst="roundRect">
            <a:avLst/>
          </a:prstGeom>
          <a:solidFill>
            <a:srgbClr val="4F81BB"/>
          </a:solidFill>
          <a:ln w="1905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spcCol="0" rtlCol="0" anchor="ctr"/>
          <a:lstStyle/>
          <a:p>
            <a:pPr lvl="0" algn="l"/>
            <a:r>
              <a:rPr lang="es-MX" sz="6000" b="1" dirty="0">
                <a:latin typeface="Calibri"/>
                <a:cs typeface="Calibri"/>
              </a:rPr>
              <a:t>GT9</a:t>
            </a:r>
          </a:p>
          <a:p>
            <a:pPr lvl="0" algn="l"/>
            <a:r>
              <a:rPr lang="es-MX" sz="5500" b="1" dirty="0">
                <a:latin typeface="Calibri"/>
                <a:cs typeface="Calibri"/>
              </a:rPr>
              <a:t>Aspectos Generales</a:t>
            </a:r>
          </a:p>
          <a:p>
            <a:pPr lvl="0" algn="l"/>
            <a:r>
              <a:rPr lang="es-MX" sz="5500" dirty="0">
                <a:latin typeface="Calibri"/>
                <a:cs typeface="Calibri"/>
              </a:rPr>
              <a:t>POD: 2, 3, 4, 5, 6, 8, 9.1, 9.2, 10</a:t>
            </a:r>
          </a:p>
          <a:p>
            <a:pPr lvl="0" algn="l"/>
            <a:r>
              <a:rPr lang="es-MX" sz="6600" b="1" dirty="0">
                <a:latin typeface="Calibri"/>
                <a:cs typeface="Calibri"/>
              </a:rPr>
              <a:t>Héctor Valdés</a:t>
            </a:r>
          </a:p>
          <a:p>
            <a:pPr lvl="0" algn="l"/>
            <a:r>
              <a:rPr lang="es-MX" sz="5500" dirty="0">
                <a:latin typeface="Calibri"/>
                <a:cs typeface="Calibri"/>
              </a:rPr>
              <a:t>SCT-DGPTR</a:t>
            </a:r>
          </a:p>
        </p:txBody>
      </p:sp>
      <p:sp>
        <p:nvSpPr>
          <p:cNvPr id="13" name="12 Rectángulo redondeado"/>
          <p:cNvSpPr/>
          <p:nvPr/>
        </p:nvSpPr>
        <p:spPr>
          <a:xfrm>
            <a:off x="23076024" y="26650056"/>
            <a:ext cx="10827488" cy="5760640"/>
          </a:xfrm>
          <a:prstGeom prst="roundRect">
            <a:avLst/>
          </a:prstGeom>
          <a:solidFill>
            <a:srgbClr val="4F81BB"/>
          </a:solidFill>
          <a:ln w="1905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spcCol="0" rtlCol="0" anchor="ctr"/>
          <a:lstStyle/>
          <a:p>
            <a:pPr lvl="0" algn="l"/>
            <a:r>
              <a:rPr lang="es-MX" sz="6000" b="1" dirty="0">
                <a:latin typeface="Calibri"/>
                <a:cs typeface="Calibri"/>
              </a:rPr>
              <a:t>GT8</a:t>
            </a:r>
          </a:p>
          <a:p>
            <a:pPr lvl="0" algn="l"/>
            <a:r>
              <a:rPr lang="es-MX" sz="5500" b="1" dirty="0">
                <a:latin typeface="Calibri"/>
                <a:cs typeface="Calibri"/>
              </a:rPr>
              <a:t>Procedimientos Satelitales</a:t>
            </a:r>
          </a:p>
          <a:p>
            <a:pPr lvl="0" algn="l"/>
            <a:r>
              <a:rPr lang="es-MX" sz="5500" dirty="0">
                <a:latin typeface="Calibri"/>
                <a:cs typeface="Calibri"/>
              </a:rPr>
              <a:t>POD: 7, 9.3</a:t>
            </a:r>
          </a:p>
          <a:p>
            <a:pPr lvl="0" algn="l"/>
            <a:r>
              <a:rPr lang="es-MX" sz="6000" b="1" dirty="0">
                <a:latin typeface="Calibri"/>
                <a:cs typeface="Calibri"/>
              </a:rPr>
              <a:t>R</a:t>
            </a:r>
            <a:r>
              <a:rPr lang="es-MX" sz="6600" b="1" dirty="0">
                <a:latin typeface="Calibri"/>
                <a:cs typeface="Calibri"/>
              </a:rPr>
              <a:t>amiro Robledo/</a:t>
            </a:r>
          </a:p>
          <a:p>
            <a:pPr algn="l"/>
            <a:r>
              <a:rPr lang="es-MX" sz="6600" b="1" dirty="0">
                <a:latin typeface="Calibri"/>
                <a:cs typeface="Calibri"/>
              </a:rPr>
              <a:t>Salvador Gómez</a:t>
            </a:r>
          </a:p>
          <a:p>
            <a:pPr lvl="0" algn="l"/>
            <a:r>
              <a:rPr lang="es-MX" sz="5500" dirty="0">
                <a:latin typeface="Calibri"/>
                <a:cs typeface="Calibri"/>
              </a:rPr>
              <a:t>IFT-UPR / SCT-SSC</a:t>
            </a:r>
          </a:p>
        </p:txBody>
      </p:sp>
      <p:sp>
        <p:nvSpPr>
          <p:cNvPr id="14" name="13 Rectángulo redondeado"/>
          <p:cNvSpPr/>
          <p:nvPr/>
        </p:nvSpPr>
        <p:spPr>
          <a:xfrm>
            <a:off x="17136747" y="12536488"/>
            <a:ext cx="11483615" cy="4680520"/>
          </a:xfrm>
          <a:prstGeom prst="roundRect">
            <a:avLst/>
          </a:prstGeom>
          <a:solidFill>
            <a:srgbClr val="4BACC6"/>
          </a:solidFill>
          <a:ln w="190500">
            <a:solidFill>
              <a:srgbClr val="357D91"/>
            </a:solidFill>
          </a:ln>
        </p:spPr>
        <p:style>
          <a:lnRef idx="2">
            <a:schemeClr val="accent5">
              <a:shade val="50000"/>
            </a:schemeClr>
          </a:lnRef>
          <a:fillRef idx="1">
            <a:schemeClr val="accent5"/>
          </a:fillRef>
          <a:effectRef idx="0">
            <a:schemeClr val="accent5"/>
          </a:effectRef>
          <a:fontRef idx="minor">
            <a:schemeClr val="lt1"/>
          </a:fontRef>
        </p:style>
        <p:txBody>
          <a:bodyPr lIns="360000" tIns="180000" rIns="180000" bIns="180000" spcCol="0" rtlCol="0" anchor="ctr"/>
          <a:lstStyle/>
          <a:p>
            <a:pPr lvl="0" algn="l"/>
            <a:r>
              <a:rPr lang="es-MX" sz="6600" b="1" dirty="0">
                <a:latin typeface="Calibri"/>
                <a:cs typeface="Calibri"/>
              </a:rPr>
              <a:t>Fernando Carrillo</a:t>
            </a:r>
          </a:p>
          <a:p>
            <a:pPr lvl="0" algn="l"/>
            <a:r>
              <a:rPr lang="es-MX" sz="5500" dirty="0">
                <a:latin typeface="Calibri"/>
                <a:cs typeface="Calibri"/>
              </a:rPr>
              <a:t>Director General de Espectro Radioeléctrico y Comunicación Vía Satélite. IFT-UPR</a:t>
            </a:r>
          </a:p>
          <a:p>
            <a:pPr lvl="0" algn="l"/>
            <a:r>
              <a:rPr lang="es-MX" sz="5500" b="1" dirty="0">
                <a:latin typeface="Calibri"/>
                <a:cs typeface="Calibri"/>
              </a:rPr>
              <a:t>Coordinador General</a:t>
            </a:r>
          </a:p>
        </p:txBody>
      </p:sp>
      <p:sp>
        <p:nvSpPr>
          <p:cNvPr id="15" name="14 Rectángulo redondeado"/>
          <p:cNvSpPr/>
          <p:nvPr/>
        </p:nvSpPr>
        <p:spPr>
          <a:xfrm>
            <a:off x="17192967" y="6382810"/>
            <a:ext cx="11371175" cy="4680520"/>
          </a:xfrm>
          <a:prstGeom prst="roundRect">
            <a:avLst/>
          </a:prstGeom>
          <a:solidFill>
            <a:srgbClr val="9BBB59"/>
          </a:solidFill>
          <a:ln w="190500">
            <a:solidFill>
              <a:srgbClr val="71893F"/>
            </a:solidFill>
          </a:ln>
        </p:spPr>
        <p:style>
          <a:lnRef idx="2">
            <a:schemeClr val="accent3">
              <a:shade val="50000"/>
            </a:schemeClr>
          </a:lnRef>
          <a:fillRef idx="1">
            <a:schemeClr val="accent3"/>
          </a:fillRef>
          <a:effectRef idx="0">
            <a:schemeClr val="accent3"/>
          </a:effectRef>
          <a:fontRef idx="minor">
            <a:schemeClr val="lt1"/>
          </a:fontRef>
        </p:style>
        <p:txBody>
          <a:bodyPr lIns="360000" tIns="180000" rIns="180000" bIns="180000" spcCol="0" rtlCol="0" anchor="ctr"/>
          <a:lstStyle/>
          <a:p>
            <a:pPr lvl="0" algn="l"/>
            <a:r>
              <a:rPr lang="es-MX" sz="6600" b="1" dirty="0">
                <a:latin typeface="Calibri"/>
                <a:cs typeface="Calibri"/>
              </a:rPr>
              <a:t>Luis </a:t>
            </a:r>
            <a:r>
              <a:rPr lang="es-MX" sz="6600" b="1" dirty="0" err="1">
                <a:latin typeface="Calibri"/>
                <a:cs typeface="Calibri"/>
              </a:rPr>
              <a:t>Lucatero</a:t>
            </a:r>
            <a:endParaRPr lang="es-MX" sz="6600" b="1" dirty="0">
              <a:latin typeface="Calibri"/>
              <a:cs typeface="Calibri"/>
            </a:endParaRPr>
          </a:p>
          <a:p>
            <a:pPr lvl="0" algn="l"/>
            <a:r>
              <a:rPr lang="es-MX" sz="5500" dirty="0">
                <a:latin typeface="Calibri"/>
                <a:cs typeface="Calibri"/>
              </a:rPr>
              <a:t>Jefe de la Unidad de Política Regulatoria. IFT-UPR</a:t>
            </a:r>
          </a:p>
          <a:p>
            <a:pPr lvl="0" algn="l"/>
            <a:r>
              <a:rPr lang="es-MX" sz="5500" b="1" dirty="0">
                <a:latin typeface="Calibri"/>
                <a:cs typeface="Calibri"/>
              </a:rPr>
              <a:t>Presidente</a:t>
            </a:r>
          </a:p>
        </p:txBody>
      </p:sp>
      <p:sp>
        <p:nvSpPr>
          <p:cNvPr id="16" name="15 Rectángulo redondeado"/>
          <p:cNvSpPr/>
          <p:nvPr/>
        </p:nvSpPr>
        <p:spPr>
          <a:xfrm>
            <a:off x="30780883" y="12607251"/>
            <a:ext cx="10522705" cy="4539005"/>
          </a:xfrm>
          <a:prstGeom prst="roundRect">
            <a:avLst/>
          </a:prstGeom>
          <a:solidFill>
            <a:srgbClr val="8064A2"/>
          </a:solidFill>
          <a:ln w="190500">
            <a:solidFill>
              <a:srgbClr val="5C4776"/>
            </a:solidFill>
          </a:ln>
        </p:spPr>
        <p:style>
          <a:lnRef idx="2">
            <a:schemeClr val="accent4">
              <a:shade val="50000"/>
            </a:schemeClr>
          </a:lnRef>
          <a:fillRef idx="1">
            <a:schemeClr val="accent4"/>
          </a:fillRef>
          <a:effectRef idx="0">
            <a:schemeClr val="accent4"/>
          </a:effectRef>
          <a:fontRef idx="minor">
            <a:schemeClr val="lt1"/>
          </a:fontRef>
        </p:style>
        <p:txBody>
          <a:bodyPr lIns="180000" tIns="180000" rIns="180000" bIns="180000" spcCol="0" rtlCol="0" anchor="ctr"/>
          <a:lstStyle/>
          <a:p>
            <a:pPr lvl="0" algn="l"/>
            <a:r>
              <a:rPr lang="es-MX" sz="6600" b="1" dirty="0">
                <a:latin typeface="Calibri"/>
                <a:cs typeface="Calibri"/>
              </a:rPr>
              <a:t>Víctor Martínez</a:t>
            </a:r>
          </a:p>
          <a:p>
            <a:pPr lvl="0" algn="l"/>
            <a:r>
              <a:rPr lang="es-MX" sz="5500" dirty="0">
                <a:latin typeface="Calibri"/>
                <a:cs typeface="Calibri"/>
              </a:rPr>
              <a:t>Director de Asuntos Internacionales. SCT-DGPTR</a:t>
            </a:r>
          </a:p>
          <a:p>
            <a:pPr lvl="0" algn="l"/>
            <a:r>
              <a:rPr lang="es-MX" sz="5500" b="1" dirty="0">
                <a:latin typeface="Calibri"/>
                <a:cs typeface="Calibri"/>
              </a:rPr>
              <a:t>Secretario Técnico</a:t>
            </a:r>
          </a:p>
        </p:txBody>
      </p:sp>
      <p:cxnSp>
        <p:nvCxnSpPr>
          <p:cNvPr id="18" name="17 Conector recto" title="Estructura del CNP CMR-15"/>
          <p:cNvCxnSpPr/>
          <p:nvPr/>
        </p:nvCxnSpPr>
        <p:spPr>
          <a:xfrm>
            <a:off x="22878550" y="11063330"/>
            <a:ext cx="0" cy="2121230"/>
          </a:xfrm>
          <a:prstGeom prst="line">
            <a:avLst/>
          </a:prstGeom>
          <a:ln w="190500">
            <a:solidFill>
              <a:srgbClr val="4BACC6"/>
            </a:solidFill>
          </a:ln>
          <a:effectLst/>
        </p:spPr>
        <p:style>
          <a:lnRef idx="2">
            <a:schemeClr val="accent5"/>
          </a:lnRef>
          <a:fillRef idx="0">
            <a:schemeClr val="accent5"/>
          </a:fillRef>
          <a:effectRef idx="1">
            <a:schemeClr val="accent5"/>
          </a:effectRef>
          <a:fontRef idx="minor">
            <a:schemeClr val="tx1"/>
          </a:fontRef>
        </p:style>
      </p:cxnSp>
      <p:cxnSp>
        <p:nvCxnSpPr>
          <p:cNvPr id="20" name="19 Conector angular" title="Estructura del CCNP CMR-15"/>
          <p:cNvCxnSpPr>
            <a:stCxn id="14" idx="2"/>
            <a:endCxn id="4" idx="0"/>
          </p:cNvCxnSpPr>
          <p:nvPr/>
        </p:nvCxnSpPr>
        <p:spPr>
          <a:xfrm rot="5400000">
            <a:off x="13190774" y="10193523"/>
            <a:ext cx="2664296" cy="16711267"/>
          </a:xfrm>
          <a:prstGeom prst="bentConnector3">
            <a:avLst/>
          </a:prstGeom>
          <a:ln w="190500">
            <a:solidFill>
              <a:srgbClr val="4BACC6"/>
            </a:solidFill>
          </a:ln>
          <a:effectLst/>
        </p:spPr>
        <p:style>
          <a:lnRef idx="2">
            <a:schemeClr val="accent5"/>
          </a:lnRef>
          <a:fillRef idx="0">
            <a:schemeClr val="accent5"/>
          </a:fillRef>
          <a:effectRef idx="1">
            <a:schemeClr val="accent5"/>
          </a:effectRef>
          <a:fontRef idx="minor">
            <a:schemeClr val="tx1"/>
          </a:fontRef>
        </p:style>
      </p:cxnSp>
      <p:cxnSp>
        <p:nvCxnSpPr>
          <p:cNvPr id="22" name="21 Conector angular" title="Estructura del CCNP CMR-15"/>
          <p:cNvCxnSpPr>
            <a:stCxn id="14" idx="2"/>
            <a:endCxn id="5" idx="0"/>
          </p:cNvCxnSpPr>
          <p:nvPr/>
        </p:nvCxnSpPr>
        <p:spPr>
          <a:xfrm rot="5400000">
            <a:off x="18784538" y="15787287"/>
            <a:ext cx="2664296" cy="5523739"/>
          </a:xfrm>
          <a:prstGeom prst="bentConnector3">
            <a:avLst/>
          </a:prstGeom>
          <a:ln w="190500">
            <a:solidFill>
              <a:srgbClr val="4BACC6"/>
            </a:solidFill>
          </a:ln>
          <a:effectLst/>
        </p:spPr>
        <p:style>
          <a:lnRef idx="2">
            <a:schemeClr val="accent5"/>
          </a:lnRef>
          <a:fillRef idx="0">
            <a:schemeClr val="accent5"/>
          </a:fillRef>
          <a:effectRef idx="1">
            <a:schemeClr val="accent5"/>
          </a:effectRef>
          <a:fontRef idx="minor">
            <a:schemeClr val="tx1"/>
          </a:fontRef>
        </p:style>
      </p:cxnSp>
      <p:cxnSp>
        <p:nvCxnSpPr>
          <p:cNvPr id="24" name="23 Conector angular" title="Estructura del CCNP CMR-15"/>
          <p:cNvCxnSpPr>
            <a:stCxn id="14" idx="2"/>
            <a:endCxn id="9" idx="0"/>
          </p:cNvCxnSpPr>
          <p:nvPr/>
        </p:nvCxnSpPr>
        <p:spPr>
          <a:xfrm rot="16200000" flipH="1">
            <a:off x="24352013" y="15743549"/>
            <a:ext cx="2664296" cy="5611213"/>
          </a:xfrm>
          <a:prstGeom prst="bentConnector3">
            <a:avLst/>
          </a:prstGeom>
          <a:ln w="190500">
            <a:solidFill>
              <a:srgbClr val="4BACC6"/>
            </a:solidFill>
          </a:ln>
          <a:effectLst/>
        </p:spPr>
        <p:style>
          <a:lnRef idx="2">
            <a:schemeClr val="accent5"/>
          </a:lnRef>
          <a:fillRef idx="0">
            <a:schemeClr val="accent5"/>
          </a:fillRef>
          <a:effectRef idx="1">
            <a:schemeClr val="accent5"/>
          </a:effectRef>
          <a:fontRef idx="minor">
            <a:schemeClr val="tx1"/>
          </a:fontRef>
        </p:style>
      </p:cxnSp>
      <p:cxnSp>
        <p:nvCxnSpPr>
          <p:cNvPr id="26" name="25 Conector angular" title="Estructura del CCNP CMR-15"/>
          <p:cNvCxnSpPr>
            <a:stCxn id="14" idx="2"/>
            <a:endCxn id="8" idx="0"/>
          </p:cNvCxnSpPr>
          <p:nvPr/>
        </p:nvCxnSpPr>
        <p:spPr>
          <a:xfrm rot="16200000" flipH="1">
            <a:off x="29883485" y="10212077"/>
            <a:ext cx="2664296" cy="16674157"/>
          </a:xfrm>
          <a:prstGeom prst="bentConnector3">
            <a:avLst/>
          </a:prstGeom>
          <a:ln w="190500">
            <a:solidFill>
              <a:srgbClr val="4BACC6"/>
            </a:solidFill>
          </a:ln>
          <a:effectLst/>
        </p:spPr>
        <p:style>
          <a:lnRef idx="2">
            <a:schemeClr val="accent5"/>
          </a:lnRef>
          <a:fillRef idx="0">
            <a:schemeClr val="accent5"/>
          </a:fillRef>
          <a:effectRef idx="1">
            <a:schemeClr val="accent5"/>
          </a:effectRef>
          <a:fontRef idx="minor">
            <a:schemeClr val="tx1"/>
          </a:fontRef>
        </p:style>
      </p:cxnSp>
      <p:cxnSp>
        <p:nvCxnSpPr>
          <p:cNvPr id="31" name="30 Conector recto" title="Estructura del CCNP CMR-15"/>
          <p:cNvCxnSpPr>
            <a:stCxn id="12" idx="0"/>
            <a:endCxn id="8" idx="0"/>
          </p:cNvCxnSpPr>
          <p:nvPr/>
        </p:nvCxnSpPr>
        <p:spPr>
          <a:xfrm flipV="1">
            <a:off x="39552712" y="19881304"/>
            <a:ext cx="0" cy="6768752"/>
          </a:xfrm>
          <a:prstGeom prst="line">
            <a:avLst/>
          </a:prstGeom>
          <a:ln w="190500">
            <a:solidFill>
              <a:srgbClr val="4BACC6"/>
            </a:solidFill>
          </a:ln>
          <a:effectLst/>
        </p:spPr>
        <p:style>
          <a:lnRef idx="2">
            <a:schemeClr val="accent5"/>
          </a:lnRef>
          <a:fillRef idx="0">
            <a:schemeClr val="accent5"/>
          </a:fillRef>
          <a:effectRef idx="1">
            <a:schemeClr val="accent5"/>
          </a:effectRef>
          <a:fontRef idx="minor">
            <a:schemeClr val="tx1"/>
          </a:fontRef>
        </p:style>
      </p:cxnSp>
      <p:cxnSp>
        <p:nvCxnSpPr>
          <p:cNvPr id="33" name="32 Conector recto" title="Estructura del CCNP CMR-15"/>
          <p:cNvCxnSpPr>
            <a:stCxn id="13" idx="0"/>
            <a:endCxn id="9" idx="0"/>
          </p:cNvCxnSpPr>
          <p:nvPr/>
        </p:nvCxnSpPr>
        <p:spPr>
          <a:xfrm flipV="1">
            <a:off x="28489768" y="19881304"/>
            <a:ext cx="0" cy="6768752"/>
          </a:xfrm>
          <a:prstGeom prst="line">
            <a:avLst/>
          </a:prstGeom>
          <a:ln w="190500">
            <a:solidFill>
              <a:srgbClr val="4BACC6"/>
            </a:solidFill>
          </a:ln>
          <a:effectLst/>
        </p:spPr>
        <p:style>
          <a:lnRef idx="2">
            <a:schemeClr val="accent5"/>
          </a:lnRef>
          <a:fillRef idx="0">
            <a:schemeClr val="accent5"/>
          </a:fillRef>
          <a:effectRef idx="1">
            <a:schemeClr val="accent5"/>
          </a:effectRef>
          <a:fontRef idx="minor">
            <a:schemeClr val="tx1"/>
          </a:fontRef>
        </p:style>
      </p:cxnSp>
      <p:cxnSp>
        <p:nvCxnSpPr>
          <p:cNvPr id="35" name="34 Conector recto" title="Estructura del CCNP CMR-15"/>
          <p:cNvCxnSpPr>
            <a:stCxn id="11" idx="0"/>
          </p:cNvCxnSpPr>
          <p:nvPr/>
        </p:nvCxnSpPr>
        <p:spPr>
          <a:xfrm flipH="1" flipV="1">
            <a:off x="17315384" y="20385360"/>
            <a:ext cx="39432" cy="6264696"/>
          </a:xfrm>
          <a:prstGeom prst="line">
            <a:avLst/>
          </a:prstGeom>
          <a:ln w="190500">
            <a:solidFill>
              <a:srgbClr val="4BACC6"/>
            </a:solidFill>
          </a:ln>
          <a:effectLst/>
        </p:spPr>
        <p:style>
          <a:lnRef idx="2">
            <a:schemeClr val="accent5"/>
          </a:lnRef>
          <a:fillRef idx="0">
            <a:schemeClr val="accent5"/>
          </a:fillRef>
          <a:effectRef idx="1">
            <a:schemeClr val="accent5"/>
          </a:effectRef>
          <a:fontRef idx="minor">
            <a:schemeClr val="tx1"/>
          </a:fontRef>
        </p:style>
      </p:cxnSp>
      <p:cxnSp>
        <p:nvCxnSpPr>
          <p:cNvPr id="37" name="36 Conector recto" title="Estructura del CCNP CMR-15"/>
          <p:cNvCxnSpPr>
            <a:stCxn id="10" idx="0"/>
            <a:endCxn id="4" idx="0"/>
          </p:cNvCxnSpPr>
          <p:nvPr/>
        </p:nvCxnSpPr>
        <p:spPr>
          <a:xfrm flipV="1">
            <a:off x="6167288" y="19881304"/>
            <a:ext cx="0" cy="6768752"/>
          </a:xfrm>
          <a:prstGeom prst="line">
            <a:avLst/>
          </a:prstGeom>
          <a:ln w="190500">
            <a:solidFill>
              <a:srgbClr val="4BACC6"/>
            </a:solidFill>
          </a:ln>
          <a:effectLst/>
        </p:spPr>
        <p:style>
          <a:lnRef idx="2">
            <a:schemeClr val="accent5"/>
          </a:lnRef>
          <a:fillRef idx="0">
            <a:schemeClr val="accent5"/>
          </a:fillRef>
          <a:effectRef idx="1">
            <a:schemeClr val="accent5"/>
          </a:effectRef>
          <a:fontRef idx="minor">
            <a:schemeClr val="tx1"/>
          </a:fontRef>
        </p:style>
      </p:cxnSp>
      <p:sp>
        <p:nvSpPr>
          <p:cNvPr id="4" name="3 Rectángulo redondeado"/>
          <p:cNvSpPr/>
          <p:nvPr/>
        </p:nvSpPr>
        <p:spPr>
          <a:xfrm>
            <a:off x="753544" y="19881304"/>
            <a:ext cx="10827488" cy="5760640"/>
          </a:xfrm>
          <a:prstGeom prst="roundRect">
            <a:avLst/>
          </a:prstGeom>
          <a:solidFill>
            <a:srgbClr val="4F81BB"/>
          </a:solidFill>
          <a:ln w="1905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spcCol="0" rtlCol="0" anchor="ctr"/>
          <a:lstStyle/>
          <a:p>
            <a:pPr lvl="0" algn="l"/>
            <a:r>
              <a:rPr lang="es-MX" sz="6000" b="1" dirty="0">
                <a:latin typeface="Calibri"/>
                <a:cs typeface="Calibri"/>
              </a:rPr>
              <a:t>GT1</a:t>
            </a:r>
          </a:p>
          <a:p>
            <a:pPr lvl="0" algn="l"/>
            <a:r>
              <a:rPr lang="es-MX" sz="5500" b="1" dirty="0">
                <a:latin typeface="Calibri"/>
                <a:cs typeface="Calibri"/>
              </a:rPr>
              <a:t>Servicio Móvil</a:t>
            </a:r>
          </a:p>
          <a:p>
            <a:pPr lvl="0" algn="l"/>
            <a:r>
              <a:rPr lang="es-MX" sz="5500" dirty="0">
                <a:latin typeface="Calibri"/>
                <a:cs typeface="Calibri"/>
              </a:rPr>
              <a:t>POD: 1.1, 1.2, 1.3</a:t>
            </a:r>
          </a:p>
          <a:p>
            <a:pPr lvl="0" algn="l"/>
            <a:r>
              <a:rPr lang="es-MX" sz="6600" b="1" dirty="0">
                <a:latin typeface="Calibri"/>
                <a:cs typeface="Calibri"/>
              </a:rPr>
              <a:t>José Arias</a:t>
            </a:r>
          </a:p>
          <a:p>
            <a:pPr lvl="0" algn="l"/>
            <a:r>
              <a:rPr lang="es-MX" sz="5500" dirty="0">
                <a:latin typeface="Calibri"/>
                <a:cs typeface="Calibri"/>
              </a:rPr>
              <a:t>IFT-UPR</a:t>
            </a:r>
          </a:p>
        </p:txBody>
      </p:sp>
      <p:sp>
        <p:nvSpPr>
          <p:cNvPr id="5" name="4 Rectángulo redondeado"/>
          <p:cNvSpPr/>
          <p:nvPr/>
        </p:nvSpPr>
        <p:spPr>
          <a:xfrm>
            <a:off x="11941072" y="19881304"/>
            <a:ext cx="10827488" cy="5760640"/>
          </a:xfrm>
          <a:prstGeom prst="roundRect">
            <a:avLst/>
          </a:prstGeom>
          <a:solidFill>
            <a:srgbClr val="4F81BB"/>
          </a:solidFill>
          <a:ln w="1905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spcCol="0" rtlCol="0" anchor="ctr"/>
          <a:lstStyle/>
          <a:p>
            <a:pPr lvl="0" algn="l"/>
            <a:r>
              <a:rPr lang="es-MX" sz="6000" b="1" dirty="0">
                <a:latin typeface="Calibri"/>
                <a:cs typeface="Calibri"/>
              </a:rPr>
              <a:t>GT2</a:t>
            </a:r>
          </a:p>
          <a:p>
            <a:pPr lvl="0" algn="l"/>
            <a:r>
              <a:rPr lang="es-MX" sz="5500" b="1" dirty="0">
                <a:latin typeface="Calibri"/>
                <a:cs typeface="Calibri"/>
              </a:rPr>
              <a:t>Servicio Aeronáutico</a:t>
            </a:r>
          </a:p>
          <a:p>
            <a:pPr lvl="0" algn="l"/>
            <a:r>
              <a:rPr lang="es-MX" sz="5500" dirty="0">
                <a:latin typeface="Calibri"/>
                <a:cs typeface="Calibri"/>
              </a:rPr>
              <a:t>POD: 1.5, 1.17</a:t>
            </a:r>
          </a:p>
          <a:p>
            <a:pPr lvl="0" algn="l"/>
            <a:r>
              <a:rPr lang="es-MX" sz="6600" b="1" dirty="0">
                <a:latin typeface="Calibri"/>
                <a:cs typeface="Calibri"/>
              </a:rPr>
              <a:t>Vicente Vargas</a:t>
            </a:r>
          </a:p>
          <a:p>
            <a:pPr lvl="0" algn="l"/>
            <a:r>
              <a:rPr lang="es-MX" sz="5500" dirty="0">
                <a:latin typeface="Calibri"/>
                <a:cs typeface="Calibri"/>
              </a:rPr>
              <a:t>IFT-USRTV</a:t>
            </a:r>
          </a:p>
        </p:txBody>
      </p:sp>
      <p:sp>
        <p:nvSpPr>
          <p:cNvPr id="8" name="7 Rectángulo redondeado"/>
          <p:cNvSpPr/>
          <p:nvPr/>
        </p:nvSpPr>
        <p:spPr>
          <a:xfrm>
            <a:off x="34138968" y="19881304"/>
            <a:ext cx="10827488" cy="5760640"/>
          </a:xfrm>
          <a:prstGeom prst="roundRect">
            <a:avLst/>
          </a:prstGeom>
          <a:solidFill>
            <a:srgbClr val="4F81BB"/>
          </a:solidFill>
          <a:ln w="1905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spcCol="0" rtlCol="0" anchor="ctr"/>
          <a:lstStyle/>
          <a:p>
            <a:pPr lvl="0" algn="l"/>
            <a:r>
              <a:rPr lang="es-MX" sz="6000" b="1" dirty="0">
                <a:latin typeface="Calibri"/>
                <a:cs typeface="Calibri"/>
              </a:rPr>
              <a:t>GT4</a:t>
            </a:r>
          </a:p>
          <a:p>
            <a:pPr lvl="0" algn="l"/>
            <a:r>
              <a:rPr lang="es-MX" sz="5500" b="1" dirty="0">
                <a:latin typeface="Calibri"/>
                <a:cs typeface="Calibri"/>
              </a:rPr>
              <a:t>Servicios de Radiolocalización y Aficionados</a:t>
            </a:r>
          </a:p>
          <a:p>
            <a:pPr lvl="0" algn="l"/>
            <a:r>
              <a:rPr lang="es-MX" sz="5500" dirty="0">
                <a:latin typeface="Calibri"/>
                <a:cs typeface="Calibri"/>
              </a:rPr>
              <a:t>POD: 1.4, 1.18</a:t>
            </a:r>
          </a:p>
          <a:p>
            <a:pPr lvl="0" algn="l"/>
            <a:r>
              <a:rPr lang="es-MX" sz="6600" b="1" dirty="0">
                <a:latin typeface="Calibri"/>
                <a:cs typeface="Calibri"/>
              </a:rPr>
              <a:t>Patricia Huesca</a:t>
            </a:r>
          </a:p>
          <a:p>
            <a:pPr lvl="0" algn="l"/>
            <a:r>
              <a:rPr lang="es-MX" sz="5500" dirty="0">
                <a:latin typeface="Calibri"/>
                <a:cs typeface="Calibri"/>
              </a:rPr>
              <a:t>IFT-USI</a:t>
            </a:r>
          </a:p>
        </p:txBody>
      </p:sp>
      <p:sp>
        <p:nvSpPr>
          <p:cNvPr id="9" name="8 Rectángulo redondeado"/>
          <p:cNvSpPr/>
          <p:nvPr/>
        </p:nvSpPr>
        <p:spPr>
          <a:xfrm>
            <a:off x="23076024" y="19881304"/>
            <a:ext cx="10827488" cy="5760640"/>
          </a:xfrm>
          <a:prstGeom prst="roundRect">
            <a:avLst/>
          </a:prstGeom>
          <a:solidFill>
            <a:srgbClr val="4F81BB"/>
          </a:solidFill>
          <a:ln w="1905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spcCol="0" rtlCol="0" anchor="ctr"/>
          <a:lstStyle/>
          <a:p>
            <a:pPr lvl="0" algn="l"/>
            <a:r>
              <a:rPr lang="es-MX" sz="6000" b="1" dirty="0">
                <a:latin typeface="Calibri"/>
                <a:cs typeface="Calibri"/>
              </a:rPr>
              <a:t>GT3</a:t>
            </a:r>
          </a:p>
          <a:p>
            <a:pPr lvl="0" algn="l"/>
            <a:r>
              <a:rPr lang="es-MX" sz="5500" b="1" dirty="0">
                <a:latin typeface="Calibri"/>
                <a:cs typeface="Calibri"/>
              </a:rPr>
              <a:t>Servicio Marítimo</a:t>
            </a:r>
          </a:p>
          <a:p>
            <a:pPr lvl="0" algn="l"/>
            <a:r>
              <a:rPr lang="es-MX" sz="5500" dirty="0">
                <a:latin typeface="Calibri"/>
                <a:cs typeface="Calibri"/>
              </a:rPr>
              <a:t>POD: 1.15, 1.16</a:t>
            </a:r>
          </a:p>
          <a:p>
            <a:pPr lvl="0" algn="l"/>
            <a:r>
              <a:rPr lang="es-MX" sz="6600" b="1" dirty="0">
                <a:latin typeface="Calibri"/>
                <a:cs typeface="Calibri"/>
              </a:rPr>
              <a:t>Edson Calderón</a:t>
            </a:r>
          </a:p>
          <a:p>
            <a:pPr lvl="0" algn="l"/>
            <a:r>
              <a:rPr lang="es-MX" sz="5500" dirty="0">
                <a:latin typeface="Calibri"/>
                <a:cs typeface="Calibri"/>
              </a:rPr>
              <a:t>IFT-USI</a:t>
            </a:r>
          </a:p>
        </p:txBody>
      </p:sp>
      <p:cxnSp>
        <p:nvCxnSpPr>
          <p:cNvPr id="39" name="38 Conector recto" title="Estructura del CCNP CMR-15"/>
          <p:cNvCxnSpPr/>
          <p:nvPr/>
        </p:nvCxnSpPr>
        <p:spPr>
          <a:xfrm flipH="1" flipV="1">
            <a:off x="28620360" y="14876751"/>
            <a:ext cx="2160520" cy="5"/>
          </a:xfrm>
          <a:prstGeom prst="line">
            <a:avLst/>
          </a:prstGeom>
          <a:ln w="190500">
            <a:solidFill>
              <a:srgbClr val="4BACC6"/>
            </a:solidFill>
          </a:ln>
          <a:effectLst/>
        </p:spPr>
        <p:style>
          <a:lnRef idx="2">
            <a:schemeClr val="accent5"/>
          </a:lnRef>
          <a:fillRef idx="0">
            <a:schemeClr val="accent5"/>
          </a:fillRef>
          <a:effectRef idx="1">
            <a:schemeClr val="accent5"/>
          </a:effectRef>
          <a:fontRef idx="minor">
            <a:schemeClr val="tx1"/>
          </a:fontRef>
        </p:style>
      </p:cxnSp>
      <p:sp>
        <p:nvSpPr>
          <p:cNvPr id="2" name="1 Título"/>
          <p:cNvSpPr>
            <a:spLocks noGrp="1"/>
          </p:cNvSpPr>
          <p:nvPr>
            <p:ph type="title"/>
          </p:nvPr>
        </p:nvSpPr>
        <p:spPr>
          <a:xfrm>
            <a:off x="4065912" y="943200"/>
            <a:ext cx="25202800" cy="4680520"/>
          </a:xfrm>
        </p:spPr>
        <p:txBody>
          <a:bodyPr/>
          <a:lstStyle/>
          <a:p>
            <a:r>
              <a:rPr lang="es-MX" dirty="0" smtClean="0"/>
              <a:t>Estructura del CCNP CMR-15</a:t>
            </a:r>
            <a:endParaRPr lang="es-MX" dirty="0"/>
          </a:p>
        </p:txBody>
      </p:sp>
    </p:spTree>
    <p:extLst>
      <p:ext uri="{BB962C8B-B14F-4D97-AF65-F5344CB8AC3E}">
        <p14:creationId xmlns:p14="http://schemas.microsoft.com/office/powerpoint/2010/main" val="417584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4" grpId="0" animBg="1"/>
      <p:bldP spid="5"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Metodología de Trabajo</a:t>
            </a:r>
            <a:endParaRPr lang="es-ES" dirty="0"/>
          </a:p>
        </p:txBody>
      </p:sp>
      <p:sp>
        <p:nvSpPr>
          <p:cNvPr id="3" name="Marcador de contenido 2"/>
          <p:cNvSpPr>
            <a:spLocks noGrp="1"/>
          </p:cNvSpPr>
          <p:nvPr>
            <p:ph idx="1"/>
          </p:nvPr>
        </p:nvSpPr>
        <p:spPr>
          <a:xfrm>
            <a:off x="3429000" y="6487816"/>
            <a:ext cx="38862000" cy="26282920"/>
          </a:xfrm>
        </p:spPr>
        <p:txBody>
          <a:bodyPr/>
          <a:lstStyle/>
          <a:p>
            <a:r>
              <a:rPr lang="es-ES" dirty="0" smtClean="0"/>
              <a:t>La labor sustantiva se llevará a cabo en los </a:t>
            </a:r>
            <a:r>
              <a:rPr lang="es-ES" dirty="0" err="1" smtClean="0"/>
              <a:t>GTs</a:t>
            </a:r>
            <a:endParaRPr lang="es-ES" dirty="0" smtClean="0"/>
          </a:p>
          <a:p>
            <a:r>
              <a:rPr lang="es-ES" dirty="0" smtClean="0"/>
              <a:t>La Plenaria del CCNP-CMR15 aprobará los trabajos de los </a:t>
            </a:r>
            <a:r>
              <a:rPr lang="es-ES" dirty="0" err="1" smtClean="0"/>
              <a:t>GTs</a:t>
            </a:r>
            <a:endParaRPr lang="es-ES" dirty="0" smtClean="0"/>
          </a:p>
          <a:p>
            <a:r>
              <a:rPr lang="es-ES" dirty="0" smtClean="0"/>
              <a:t>El IFT llevará un sistema de registro para participar en los </a:t>
            </a:r>
            <a:r>
              <a:rPr lang="es-ES" dirty="0" err="1" smtClean="0"/>
              <a:t>GTs</a:t>
            </a:r>
            <a:endParaRPr lang="es-ES" dirty="0" smtClean="0"/>
          </a:p>
          <a:p>
            <a:r>
              <a:rPr lang="es-ES" dirty="0" smtClean="0"/>
              <a:t>El IFT implementará un sitio de trabajo en línea</a:t>
            </a:r>
          </a:p>
          <a:p>
            <a:r>
              <a:rPr lang="es-ES" dirty="0" smtClean="0"/>
              <a:t>Los coordinadores de GT serán responsables de:</a:t>
            </a:r>
          </a:p>
          <a:p>
            <a:pPr lvl="1"/>
            <a:r>
              <a:rPr lang="es-ES" dirty="0"/>
              <a:t>Dirigir las discusiones durante el </a:t>
            </a:r>
            <a:r>
              <a:rPr lang="es-ES" dirty="0" smtClean="0"/>
              <a:t>GT</a:t>
            </a:r>
          </a:p>
          <a:p>
            <a:pPr lvl="1"/>
            <a:r>
              <a:rPr lang="es-ES" dirty="0" smtClean="0"/>
              <a:t>Establecer la estructura del GT</a:t>
            </a:r>
            <a:endParaRPr lang="es-ES" dirty="0"/>
          </a:p>
          <a:p>
            <a:pPr lvl="1"/>
            <a:r>
              <a:rPr lang="es-ES" dirty="0" smtClean="0"/>
              <a:t>Planear el calendario de actividades del GT</a:t>
            </a:r>
          </a:p>
          <a:p>
            <a:pPr lvl="1"/>
            <a:r>
              <a:rPr lang="es-ES" dirty="0" smtClean="0"/>
              <a:t>Convocar a los participantes registrados</a:t>
            </a:r>
          </a:p>
          <a:p>
            <a:pPr lvl="1"/>
            <a:r>
              <a:rPr lang="es-ES" dirty="0" smtClean="0"/>
              <a:t>Integrar la documentación de estudio en el sitio de trabajo en línea</a:t>
            </a:r>
          </a:p>
          <a:p>
            <a:pPr lvl="1"/>
            <a:r>
              <a:rPr lang="es-ES" dirty="0" smtClean="0"/>
              <a:t>Recopilar información relevante generada por el UIT-R, el CCP.II y por otros organismos regionales.</a:t>
            </a:r>
          </a:p>
          <a:p>
            <a:pPr lvl="1"/>
            <a:r>
              <a:rPr lang="es-ES" dirty="0" smtClean="0"/>
              <a:t>Elaborar y presentar informes a las reuniones del CCNP-CMR15</a:t>
            </a:r>
          </a:p>
          <a:p>
            <a:pPr lvl="1"/>
            <a:r>
              <a:rPr lang="es-ES" dirty="0" smtClean="0"/>
              <a:t>Elaborar las contribuciones al CCP.II y a la CMR-15 para aprobación del CCNP-CMR15</a:t>
            </a:r>
          </a:p>
        </p:txBody>
      </p:sp>
    </p:spTree>
    <p:extLst>
      <p:ext uri="{BB962C8B-B14F-4D97-AF65-F5344CB8AC3E}">
        <p14:creationId xmlns:p14="http://schemas.microsoft.com/office/powerpoint/2010/main" val="23232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alendario de trabajo de los años 2014 - 2015 que describe la labora nacional e Internacional " title="Calendario de trabajo"/>
          <p:cNvPicPr>
            <a:picLocks noChangeAspect="1"/>
          </p:cNvPicPr>
          <p:nvPr/>
        </p:nvPicPr>
        <p:blipFill>
          <a:blip r:embed="rId2"/>
          <a:stretch>
            <a:fillRect/>
          </a:stretch>
        </p:blipFill>
        <p:spPr>
          <a:xfrm>
            <a:off x="1401616" y="6631832"/>
            <a:ext cx="42556728" cy="25888677"/>
          </a:xfrm>
          <a:prstGeom prst="rect">
            <a:avLst/>
          </a:prstGeom>
        </p:spPr>
      </p:pic>
      <p:sp>
        <p:nvSpPr>
          <p:cNvPr id="2" name="Título 1"/>
          <p:cNvSpPr>
            <a:spLocks noGrp="1"/>
          </p:cNvSpPr>
          <p:nvPr>
            <p:ph type="title"/>
          </p:nvPr>
        </p:nvSpPr>
        <p:spPr/>
        <p:txBody>
          <a:bodyPr/>
          <a:lstStyle/>
          <a:p>
            <a:r>
              <a:rPr lang="es-ES" dirty="0" smtClean="0"/>
              <a:t>Calendario de Trabajo</a:t>
            </a:r>
            <a:endParaRPr lang="es-ES" dirty="0"/>
          </a:p>
        </p:txBody>
      </p:sp>
    </p:spTree>
    <p:extLst>
      <p:ext uri="{BB962C8B-B14F-4D97-AF65-F5344CB8AC3E}">
        <p14:creationId xmlns:p14="http://schemas.microsoft.com/office/powerpoint/2010/main" val="173039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Proceso de Registro para </a:t>
            </a:r>
            <a:r>
              <a:rPr lang="es-ES" dirty="0" err="1" smtClean="0"/>
              <a:t>GTs</a:t>
            </a:r>
            <a:endParaRPr lang="es-ES" dirty="0"/>
          </a:p>
        </p:txBody>
      </p:sp>
      <p:sp>
        <p:nvSpPr>
          <p:cNvPr id="3" name="Marcador de contenido 2"/>
          <p:cNvSpPr>
            <a:spLocks noGrp="1"/>
          </p:cNvSpPr>
          <p:nvPr>
            <p:ph idx="1"/>
          </p:nvPr>
        </p:nvSpPr>
        <p:spPr>
          <a:xfrm>
            <a:off x="3429000" y="8216008"/>
            <a:ext cx="38862000" cy="21314368"/>
          </a:xfrm>
        </p:spPr>
        <p:txBody>
          <a:bodyPr/>
          <a:lstStyle/>
          <a:p>
            <a:r>
              <a:rPr lang="es-ES" dirty="0" smtClean="0"/>
              <a:t>Conforme a la lista de asistencia que se genere en la presente reunión,</a:t>
            </a:r>
            <a:r>
              <a:rPr lang="es-ES" dirty="0"/>
              <a:t> vía correo-</a:t>
            </a:r>
            <a:r>
              <a:rPr lang="es-ES" dirty="0" smtClean="0"/>
              <a:t>e se enviará un enlace (URL) para acceder al sistema de registro en línea.</a:t>
            </a:r>
          </a:p>
          <a:p>
            <a:r>
              <a:rPr lang="es-ES" dirty="0" smtClean="0"/>
              <a:t>Por medio de dicho sistema los interesados en participar en los </a:t>
            </a:r>
            <a:r>
              <a:rPr lang="es-ES" dirty="0" err="1" smtClean="0"/>
              <a:t>GTs</a:t>
            </a:r>
            <a:r>
              <a:rPr lang="es-ES" dirty="0" smtClean="0"/>
              <a:t> podrán solicitar su registro a los </a:t>
            </a:r>
            <a:r>
              <a:rPr lang="es-ES" dirty="0" err="1" smtClean="0"/>
              <a:t>GTs</a:t>
            </a:r>
            <a:r>
              <a:rPr lang="es-ES" dirty="0" smtClean="0"/>
              <a:t> de su elección.</a:t>
            </a:r>
          </a:p>
          <a:p>
            <a:r>
              <a:rPr lang="es-ES" dirty="0" smtClean="0"/>
              <a:t>Una vez confirmado su registro se les enviará una clave de usuario y una contraseña para acceder al sitio de colaboración en línea.</a:t>
            </a:r>
          </a:p>
          <a:p>
            <a:r>
              <a:rPr lang="es-ES" dirty="0" smtClean="0"/>
              <a:t>No obstante que se tratará de grupos cerrados de discusión, no habrá restricciones de acceso para los participantes registrados.</a:t>
            </a:r>
          </a:p>
          <a:p>
            <a:r>
              <a:rPr lang="es-ES" dirty="0" smtClean="0"/>
              <a:t>Toda la documentación generada por los </a:t>
            </a:r>
            <a:r>
              <a:rPr lang="es-ES" dirty="0" err="1" smtClean="0"/>
              <a:t>GTs</a:t>
            </a:r>
            <a:r>
              <a:rPr lang="es-ES" dirty="0" smtClean="0"/>
              <a:t>, previo a su aprobación por la Plenaria del CCNP-CMR15, se considerará material de trabajo y por lo tanto sin ninguna validez oficial.</a:t>
            </a:r>
          </a:p>
        </p:txBody>
      </p:sp>
    </p:spTree>
    <p:extLst>
      <p:ext uri="{BB962C8B-B14F-4D97-AF65-F5344CB8AC3E}">
        <p14:creationId xmlns:p14="http://schemas.microsoft.com/office/powerpoint/2010/main" val="87241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ES" dirty="0" smtClean="0"/>
              <a:t>Orden del Día</a:t>
            </a:r>
            <a:endParaRPr lang="es-ES" dirty="0"/>
          </a:p>
        </p:txBody>
      </p:sp>
      <p:sp>
        <p:nvSpPr>
          <p:cNvPr id="4" name="3 Rectángulo"/>
          <p:cNvSpPr/>
          <p:nvPr/>
        </p:nvSpPr>
        <p:spPr>
          <a:xfrm>
            <a:off x="2697760" y="7135887"/>
            <a:ext cx="38092232" cy="22544633"/>
          </a:xfrm>
          <a:prstGeom prst="rect">
            <a:avLst/>
          </a:prstGeom>
        </p:spPr>
        <p:txBody>
          <a:bodyPr wrap="square">
            <a:spAutoFit/>
          </a:bodyPr>
          <a:lstStyle/>
          <a:p>
            <a:pPr marL="1371600" lvl="0" indent="-1371600" algn="l">
              <a:spcAft>
                <a:spcPts val="3000"/>
              </a:spcAft>
              <a:buFont typeface="+mj-lt"/>
              <a:buAutoNum type="arabicPeriod"/>
            </a:pPr>
            <a:r>
              <a:rPr lang="es-MX" sz="8800" b="1" dirty="0" smtClean="0"/>
              <a:t>Palabras </a:t>
            </a:r>
            <a:r>
              <a:rPr lang="es-MX" sz="8800" b="1" dirty="0"/>
              <a:t>de Bienvenida. </a:t>
            </a:r>
            <a:endParaRPr lang="es-MX" sz="8000" b="1" dirty="0"/>
          </a:p>
          <a:p>
            <a:pPr marL="2789238" lvl="1" indent="-1371600" algn="l">
              <a:spcAft>
                <a:spcPts val="3000"/>
              </a:spcAft>
              <a:buFont typeface="Arial" pitchFamily="34" charset="0"/>
              <a:buChar char="•"/>
            </a:pPr>
            <a:r>
              <a:rPr lang="es-MX" sz="8800" dirty="0" smtClean="0"/>
              <a:t>Andrés </a:t>
            </a:r>
            <a:r>
              <a:rPr lang="es-MX" sz="8800" dirty="0"/>
              <a:t>de la Cruz. Director General de Política de Telecomunicaciones y Radiodifusión. SCT</a:t>
            </a:r>
          </a:p>
          <a:p>
            <a:pPr marL="2789238" lvl="1" indent="-1371600" algn="l">
              <a:spcAft>
                <a:spcPts val="3000"/>
              </a:spcAft>
              <a:buFont typeface="Arial" pitchFamily="34" charset="0"/>
              <a:buChar char="•"/>
            </a:pPr>
            <a:r>
              <a:rPr lang="es-MX" sz="8800" dirty="0"/>
              <a:t>Luis </a:t>
            </a:r>
            <a:r>
              <a:rPr lang="es-MX" sz="8800" dirty="0" err="1"/>
              <a:t>Lucatero</a:t>
            </a:r>
            <a:r>
              <a:rPr lang="es-MX" sz="8800" dirty="0"/>
              <a:t>. Jefe de la Unidad de Política Regulatoria. IFT</a:t>
            </a:r>
          </a:p>
          <a:p>
            <a:pPr marL="1371600" lvl="0" indent="-1371600" algn="l">
              <a:spcAft>
                <a:spcPts val="3000"/>
              </a:spcAft>
              <a:buFont typeface="+mj-lt"/>
              <a:buAutoNum type="arabicPeriod"/>
            </a:pPr>
            <a:r>
              <a:rPr lang="es-MX" sz="8800" b="1" dirty="0"/>
              <a:t>Presentación sobre la Orden del Día de la CMR-15</a:t>
            </a:r>
            <a:endParaRPr lang="es-MX" sz="8000" b="1" dirty="0"/>
          </a:p>
          <a:p>
            <a:pPr marL="1371600" lvl="0" indent="-1371600" algn="l">
              <a:spcAft>
                <a:spcPts val="3000"/>
              </a:spcAft>
              <a:buFont typeface="+mj-lt"/>
              <a:buAutoNum type="arabicPeriod"/>
            </a:pPr>
            <a:r>
              <a:rPr lang="es-MX" sz="8800" b="1" dirty="0"/>
              <a:t>Avance de las labores preparatorias a nivel internacional</a:t>
            </a:r>
            <a:endParaRPr lang="es-MX" sz="8000" b="1" dirty="0"/>
          </a:p>
          <a:p>
            <a:pPr marL="2789238" lvl="1" indent="-1371600" algn="l">
              <a:spcAft>
                <a:spcPts val="3000"/>
              </a:spcAft>
              <a:buFont typeface="Arial" pitchFamily="34" charset="0"/>
              <a:buChar char="•"/>
            </a:pPr>
            <a:r>
              <a:rPr lang="es-MX" sz="8800" dirty="0"/>
              <a:t>Sector Radiocomunicaciones de la UIT</a:t>
            </a:r>
            <a:endParaRPr lang="es-MX" sz="8000" dirty="0"/>
          </a:p>
          <a:p>
            <a:pPr marL="2789238" lvl="1" indent="-1371600" algn="l">
              <a:spcAft>
                <a:spcPts val="3000"/>
              </a:spcAft>
              <a:buFont typeface="Arial" pitchFamily="34" charset="0"/>
              <a:buChar char="•"/>
            </a:pPr>
            <a:r>
              <a:rPr lang="es-MX" sz="8800" dirty="0"/>
              <a:t>Comisión Interamericana de Telecomunicaciones </a:t>
            </a:r>
            <a:endParaRPr lang="es-MX" sz="8000" dirty="0"/>
          </a:p>
          <a:p>
            <a:pPr marL="2789238" lvl="1" indent="-1371600" algn="l">
              <a:spcAft>
                <a:spcPts val="3000"/>
              </a:spcAft>
              <a:buFont typeface="Arial" pitchFamily="34" charset="0"/>
              <a:buChar char="•"/>
            </a:pPr>
            <a:r>
              <a:rPr lang="es-MX" sz="8800" dirty="0"/>
              <a:t>Otros foros regionales</a:t>
            </a:r>
            <a:endParaRPr lang="es-MX" sz="8000" dirty="0"/>
          </a:p>
          <a:p>
            <a:pPr marL="1371600" lvl="0" indent="-1371600" algn="l">
              <a:spcAft>
                <a:spcPts val="3000"/>
              </a:spcAft>
              <a:buFont typeface="+mj-lt"/>
              <a:buAutoNum type="arabicPeriod"/>
            </a:pPr>
            <a:r>
              <a:rPr lang="es-MX" sz="8800" b="1" dirty="0"/>
              <a:t>Estructura del CCNP CMR-15</a:t>
            </a:r>
            <a:endParaRPr lang="es-MX" sz="8000" b="1" dirty="0"/>
          </a:p>
          <a:p>
            <a:pPr marL="1371600" lvl="0" indent="-1371600" algn="l">
              <a:spcAft>
                <a:spcPts val="3000"/>
              </a:spcAft>
              <a:buFont typeface="+mj-lt"/>
              <a:buAutoNum type="arabicPeriod"/>
            </a:pPr>
            <a:r>
              <a:rPr lang="es-MX" sz="8800" b="1" dirty="0"/>
              <a:t>Metodología y calendario de trabajo</a:t>
            </a:r>
            <a:endParaRPr lang="es-MX" sz="8000" b="1" dirty="0"/>
          </a:p>
          <a:p>
            <a:pPr marL="1371600" lvl="0" indent="-1371600" algn="l">
              <a:spcAft>
                <a:spcPts val="3000"/>
              </a:spcAft>
              <a:buFont typeface="+mj-lt"/>
              <a:buAutoNum type="arabicPeriod"/>
            </a:pPr>
            <a:r>
              <a:rPr lang="es-MX" sz="8800" b="1" dirty="0"/>
              <a:t>Proceso de registro para Grupos de Trabajo</a:t>
            </a:r>
            <a:endParaRPr lang="es-MX" sz="8000" b="1" dirty="0"/>
          </a:p>
          <a:p>
            <a:pPr marL="1371600" lvl="0" indent="-1371600" algn="l">
              <a:spcAft>
                <a:spcPts val="3000"/>
              </a:spcAft>
              <a:buFont typeface="+mj-lt"/>
              <a:buAutoNum type="arabicPeriod"/>
            </a:pPr>
            <a:r>
              <a:rPr lang="es-MX" sz="8800" b="1" dirty="0"/>
              <a:t>Otros asuntos</a:t>
            </a:r>
            <a:endParaRPr lang="es-MX" sz="8000" b="1" dirty="0"/>
          </a:p>
        </p:txBody>
      </p:sp>
    </p:spTree>
    <p:extLst>
      <p:ext uri="{BB962C8B-B14F-4D97-AF65-F5344CB8AC3E}">
        <p14:creationId xmlns:p14="http://schemas.microsoft.com/office/powerpoint/2010/main" val="4158533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Antecedentes para la realización de la CMR-15</a:t>
            </a:r>
            <a:endParaRPr lang="es-MX" dirty="0"/>
          </a:p>
        </p:txBody>
      </p:sp>
      <p:pic>
        <p:nvPicPr>
          <p:cNvPr id="6" name="Imagen 5" descr="Orden del día y resoluciones pertinentes. Conferencia Mundial de Radiocomunicaciones 2015 (CMR-15)." title="Orden del día y resoluciones pertinent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4256" y="6703840"/>
            <a:ext cx="19959137" cy="26974651"/>
          </a:xfrm>
          <a:prstGeom prst="rect">
            <a:avLst/>
          </a:prstGeom>
        </p:spPr>
      </p:pic>
      <p:sp>
        <p:nvSpPr>
          <p:cNvPr id="7" name="CuadroTexto 6"/>
          <p:cNvSpPr txBox="1"/>
          <p:nvPr/>
        </p:nvSpPr>
        <p:spPr>
          <a:xfrm>
            <a:off x="1905672" y="7961047"/>
            <a:ext cx="22250472" cy="23729569"/>
          </a:xfrm>
          <a:prstGeom prst="rect">
            <a:avLst/>
          </a:prstGeom>
          <a:noFill/>
        </p:spPr>
        <p:txBody>
          <a:bodyPr wrap="square" rtlCol="0">
            <a:spAutoFit/>
          </a:bodyPr>
          <a:lstStyle/>
          <a:p>
            <a:pPr algn="l"/>
            <a:r>
              <a:rPr lang="es-ES_tradnl" sz="9600" b="1" dirty="0" smtClean="0"/>
              <a:t>Resolución 807 de la CMR-12.</a:t>
            </a:r>
            <a:r>
              <a:rPr lang="es-ES_tradnl" sz="9600" dirty="0" smtClean="0"/>
              <a:t> Recomienda al Consejo de la UIT la celebración de una Conferencia Mundial de Radiocomunicaciones en 2015 con una duración máxima de cuatro semanas, así como la adopción de la correspondiente Orden del Día.</a:t>
            </a:r>
            <a:endParaRPr lang="en-US" sz="9600" dirty="0" smtClean="0"/>
          </a:p>
          <a:p>
            <a:pPr algn="l"/>
            <a:endParaRPr lang="en-US" sz="9600" dirty="0"/>
          </a:p>
          <a:p>
            <a:pPr algn="l"/>
            <a:r>
              <a:rPr lang="es-ES_tradnl" sz="9600" b="1" dirty="0"/>
              <a:t>Resolución </a:t>
            </a:r>
            <a:r>
              <a:rPr lang="es-ES_tradnl" sz="9600" b="1" dirty="0" smtClean="0"/>
              <a:t>1343 del Consejo 2012.</a:t>
            </a:r>
            <a:r>
              <a:rPr lang="es-ES_tradnl" sz="9600" dirty="0" smtClean="0"/>
              <a:t> Resuelve </a:t>
            </a:r>
            <a:r>
              <a:rPr lang="es-ES_tradnl" sz="9600" dirty="0"/>
              <a:t>convocar </a:t>
            </a:r>
            <a:r>
              <a:rPr lang="es-ES_tradnl" sz="9600" dirty="0" smtClean="0"/>
              <a:t>a la </a:t>
            </a:r>
            <a:r>
              <a:rPr lang="es-ES_tradnl" sz="9600" dirty="0"/>
              <a:t>Conferencia Mundial de Radiocomunicaciones (CMR-15) a realizarse en Ginebra (Suiza) del 2 al 27 de noviembre de 2015, con su correspondiente </a:t>
            </a:r>
            <a:r>
              <a:rPr lang="es-ES_tradnl" sz="9600" dirty="0" smtClean="0"/>
              <a:t>Orden </a:t>
            </a:r>
            <a:r>
              <a:rPr lang="es-ES_tradnl" sz="9600" dirty="0"/>
              <a:t>del D</a:t>
            </a:r>
            <a:r>
              <a:rPr lang="es-ES_tradnl" sz="9600" dirty="0" smtClean="0"/>
              <a:t>ía.</a:t>
            </a:r>
            <a:endParaRPr lang="en-US" sz="9600" dirty="0"/>
          </a:p>
          <a:p>
            <a:pPr algn="l"/>
            <a:endParaRPr lang="es-ES" sz="9600" dirty="0"/>
          </a:p>
        </p:txBody>
      </p:sp>
    </p:spTree>
    <p:extLst>
      <p:ext uri="{BB962C8B-B14F-4D97-AF65-F5344CB8AC3E}">
        <p14:creationId xmlns:p14="http://schemas.microsoft.com/office/powerpoint/2010/main" val="292679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Orden del Día de la CMR-15</a:t>
            </a:r>
            <a:endParaRPr lang="es-MX" dirty="0"/>
          </a:p>
        </p:txBody>
      </p:sp>
      <p:graphicFrame>
        <p:nvGraphicFramePr>
          <p:cNvPr id="19" name="Objeto 18" descr="Descripción de los puntos de la orden del día de la CMR-15" title="Puntos de la orden del día de la CMR-15"/>
          <p:cNvGraphicFramePr>
            <a:graphicFrameLocks noChangeAspect="1"/>
          </p:cNvGraphicFramePr>
          <p:nvPr>
            <p:extLst>
              <p:ext uri="{D42A27DB-BD31-4B8C-83A1-F6EECF244321}">
                <p14:modId xmlns:p14="http://schemas.microsoft.com/office/powerpoint/2010/main" val="2196801966"/>
              </p:ext>
            </p:extLst>
          </p:nvPr>
        </p:nvGraphicFramePr>
        <p:xfrm>
          <a:off x="3644570" y="7559675"/>
          <a:ext cx="38308332" cy="23020969"/>
        </p:xfrm>
        <a:graphic>
          <a:graphicData uri="http://schemas.openxmlformats.org/presentationml/2006/ole">
            <mc:AlternateContent xmlns:mc="http://schemas.openxmlformats.org/markup-compatibility/2006">
              <mc:Choice xmlns:v="urn:schemas-microsoft-com:vml" Requires="v">
                <p:oleObj spid="_x0000_s1059" name="Hoja de cálculo" r:id="rId3" imgW="10820400" imgH="6502400" progId="Excel.Sheet.12">
                  <p:embed/>
                </p:oleObj>
              </mc:Choice>
              <mc:Fallback>
                <p:oleObj name="Hoja de cálculo" r:id="rId3" imgW="10820400" imgH="6502400" progId="Excel.Sheet.12">
                  <p:embed/>
                  <p:pic>
                    <p:nvPicPr>
                      <p:cNvPr id="0" name=""/>
                      <p:cNvPicPr/>
                      <p:nvPr/>
                    </p:nvPicPr>
                    <p:blipFill>
                      <a:blip r:embed="rId4"/>
                      <a:stretch>
                        <a:fillRect/>
                      </a:stretch>
                    </p:blipFill>
                    <p:spPr>
                      <a:xfrm>
                        <a:off x="3644570" y="7559675"/>
                        <a:ext cx="38308332" cy="23020969"/>
                      </a:xfrm>
                      <a:prstGeom prst="rect">
                        <a:avLst/>
                      </a:prstGeom>
                    </p:spPr>
                  </p:pic>
                </p:oleObj>
              </mc:Fallback>
            </mc:AlternateContent>
          </a:graphicData>
        </a:graphic>
      </p:graphicFrame>
      <p:sp>
        <p:nvSpPr>
          <p:cNvPr id="24" name="Rectángulo 23" title="Puntos de la orden del día de la CMR-15"/>
          <p:cNvSpPr/>
          <p:nvPr/>
        </p:nvSpPr>
        <p:spPr bwMode="auto">
          <a:xfrm>
            <a:off x="3483825" y="11192800"/>
            <a:ext cx="38641917" cy="1967297"/>
          </a:xfrm>
          <a:prstGeom prst="rect">
            <a:avLst/>
          </a:prstGeom>
          <a:noFill/>
          <a:ln w="190500" cap="flat" cmpd="sng" algn="ctr">
            <a:solidFill>
              <a:srgbClr val="FF0000"/>
            </a:solidFill>
            <a:prstDash val="solid"/>
            <a:round/>
            <a:headEnd type="none" w="lg" len="lg"/>
            <a:tailEnd type="none" w="lg" len="lg"/>
          </a:ln>
          <a:effectLst/>
        </p:spPr>
        <p:txBody>
          <a:bodyPr rtlCol="0" anchor="ctr"/>
          <a:lstStyle/>
          <a:p>
            <a:pPr algn="ctr"/>
            <a:endParaRPr lang="es-ES"/>
          </a:p>
        </p:txBody>
      </p:sp>
      <p:sp>
        <p:nvSpPr>
          <p:cNvPr id="26" name="Rectángulo 25" title="Puntos de la Orden del día de la CMR-15"/>
          <p:cNvSpPr/>
          <p:nvPr/>
        </p:nvSpPr>
        <p:spPr bwMode="auto">
          <a:xfrm>
            <a:off x="3489848" y="13527809"/>
            <a:ext cx="38641917" cy="1967297"/>
          </a:xfrm>
          <a:prstGeom prst="rect">
            <a:avLst/>
          </a:prstGeom>
          <a:noFill/>
          <a:ln w="190500" cap="flat" cmpd="sng" algn="ctr">
            <a:solidFill>
              <a:srgbClr val="FF0000"/>
            </a:solidFill>
            <a:prstDash val="solid"/>
            <a:round/>
            <a:headEnd type="none" w="lg" len="lg"/>
            <a:tailEnd type="none" w="lg" len="lg"/>
          </a:ln>
          <a:effectLst/>
        </p:spPr>
        <p:txBody>
          <a:bodyPr rtlCol="0" anchor="ctr"/>
          <a:lstStyle/>
          <a:p>
            <a:pPr algn="ctr"/>
            <a:endParaRPr lang="es-ES"/>
          </a:p>
        </p:txBody>
      </p:sp>
      <p:sp>
        <p:nvSpPr>
          <p:cNvPr id="27" name="Rectángulo 26" title="Puntos de la orden del día de la CMR-15"/>
          <p:cNvSpPr/>
          <p:nvPr/>
        </p:nvSpPr>
        <p:spPr bwMode="auto">
          <a:xfrm>
            <a:off x="3489848" y="26122919"/>
            <a:ext cx="38641917" cy="1967297"/>
          </a:xfrm>
          <a:prstGeom prst="rect">
            <a:avLst/>
          </a:prstGeom>
          <a:noFill/>
          <a:ln w="190500" cap="flat" cmpd="sng" algn="ctr">
            <a:solidFill>
              <a:srgbClr val="FF0000"/>
            </a:solidFill>
            <a:prstDash val="solid"/>
            <a:round/>
            <a:headEnd type="none" w="lg" len="lg"/>
            <a:tailEnd type="none" w="lg" len="lg"/>
          </a:ln>
          <a:effectLst/>
        </p:spPr>
        <p:txBody>
          <a:bodyPr rtlCol="0" anchor="ctr"/>
          <a:lstStyle/>
          <a:p>
            <a:pPr algn="ctr"/>
            <a:endParaRPr lang="es-ES"/>
          </a:p>
        </p:txBody>
      </p:sp>
    </p:spTree>
    <p:extLst>
      <p:ext uri="{BB962C8B-B14F-4D97-AF65-F5344CB8AC3E}">
        <p14:creationId xmlns:p14="http://schemas.microsoft.com/office/powerpoint/2010/main" val="125654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Orden del Día de la CMR-15</a:t>
            </a:r>
            <a:endParaRPr lang="es-MX" dirty="0"/>
          </a:p>
        </p:txBody>
      </p:sp>
      <p:graphicFrame>
        <p:nvGraphicFramePr>
          <p:cNvPr id="20" name="Objeto 19" descr="Descripción del punto 1.9.1" title="Descripción del punto 1.9.1 de la orden del día de la CMR-15"/>
          <p:cNvGraphicFramePr>
            <a:graphicFrameLocks noChangeAspect="1"/>
          </p:cNvGraphicFramePr>
          <p:nvPr>
            <p:extLst>
              <p:ext uri="{D42A27DB-BD31-4B8C-83A1-F6EECF244321}">
                <p14:modId xmlns:p14="http://schemas.microsoft.com/office/powerpoint/2010/main" val="2816217063"/>
              </p:ext>
            </p:extLst>
          </p:nvPr>
        </p:nvGraphicFramePr>
        <p:xfrm>
          <a:off x="3633788" y="7575676"/>
          <a:ext cx="38307962" cy="24054882"/>
        </p:xfrm>
        <a:graphic>
          <a:graphicData uri="http://schemas.openxmlformats.org/presentationml/2006/ole">
            <mc:AlternateContent xmlns:mc="http://schemas.openxmlformats.org/markup-compatibility/2006">
              <mc:Choice xmlns:v="urn:schemas-microsoft-com:vml" Requires="v">
                <p:oleObj spid="_x0000_s4122" name="Hoja de cálculo" r:id="rId3" imgW="10820400" imgH="6794500" progId="Excel.Sheet.12">
                  <p:embed/>
                </p:oleObj>
              </mc:Choice>
              <mc:Fallback>
                <p:oleObj name="Hoja de cálculo" r:id="rId3" imgW="10820400" imgH="6794500" progId="Excel.Sheet.12">
                  <p:embed/>
                  <p:pic>
                    <p:nvPicPr>
                      <p:cNvPr id="0" name=""/>
                      <p:cNvPicPr/>
                      <p:nvPr/>
                    </p:nvPicPr>
                    <p:blipFill>
                      <a:blip r:embed="rId4"/>
                      <a:stretch>
                        <a:fillRect/>
                      </a:stretch>
                    </p:blipFill>
                    <p:spPr>
                      <a:xfrm>
                        <a:off x="3633788" y="7575676"/>
                        <a:ext cx="38307962" cy="24054882"/>
                      </a:xfrm>
                      <a:prstGeom prst="rect">
                        <a:avLst/>
                      </a:prstGeom>
                    </p:spPr>
                  </p:pic>
                </p:oleObj>
              </mc:Fallback>
            </mc:AlternateContent>
          </a:graphicData>
        </a:graphic>
      </p:graphicFrame>
      <p:sp>
        <p:nvSpPr>
          <p:cNvPr id="7" name="Rectángulo 6" title="Puntos de la orden del día de la CMR-15"/>
          <p:cNvSpPr/>
          <p:nvPr/>
        </p:nvSpPr>
        <p:spPr bwMode="auto">
          <a:xfrm>
            <a:off x="3489848" y="12305905"/>
            <a:ext cx="38641917" cy="3182125"/>
          </a:xfrm>
          <a:prstGeom prst="rect">
            <a:avLst/>
          </a:prstGeom>
          <a:noFill/>
          <a:ln w="190500" cap="flat" cmpd="sng" algn="ctr">
            <a:solidFill>
              <a:srgbClr val="FF0000"/>
            </a:solidFill>
            <a:prstDash val="solid"/>
            <a:round/>
            <a:headEnd type="none" w="lg" len="lg"/>
            <a:tailEnd type="none" w="lg" len="lg"/>
          </a:ln>
          <a:effectLst/>
        </p:spPr>
        <p:txBody>
          <a:bodyPr rtlCol="0" anchor="ctr"/>
          <a:lstStyle/>
          <a:p>
            <a:pPr algn="ctr"/>
            <a:endParaRPr lang="es-ES"/>
          </a:p>
        </p:txBody>
      </p:sp>
    </p:spTree>
    <p:extLst>
      <p:ext uri="{BB962C8B-B14F-4D97-AF65-F5344CB8AC3E}">
        <p14:creationId xmlns:p14="http://schemas.microsoft.com/office/powerpoint/2010/main" val="148830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Orden del Día de la CMR-15</a:t>
            </a:r>
            <a:endParaRPr lang="es-MX" dirty="0"/>
          </a:p>
        </p:txBody>
      </p:sp>
      <p:graphicFrame>
        <p:nvGraphicFramePr>
          <p:cNvPr id="22" name="Objeto 21" descr="Descripción de los puntos de la orden del día de la CMR-15" title="Descripción de los puntos 1.14 a 4 de la orden del día de la CMR-15"/>
          <p:cNvGraphicFramePr>
            <a:graphicFrameLocks noChangeAspect="1"/>
          </p:cNvGraphicFramePr>
          <p:nvPr>
            <p:extLst>
              <p:ext uri="{D42A27DB-BD31-4B8C-83A1-F6EECF244321}">
                <p14:modId xmlns:p14="http://schemas.microsoft.com/office/powerpoint/2010/main" val="1579732450"/>
              </p:ext>
            </p:extLst>
          </p:nvPr>
        </p:nvGraphicFramePr>
        <p:xfrm>
          <a:off x="3625675" y="7580522"/>
          <a:ext cx="38316075" cy="22935679"/>
        </p:xfrm>
        <a:graphic>
          <a:graphicData uri="http://schemas.openxmlformats.org/presentationml/2006/ole">
            <mc:AlternateContent xmlns:mc="http://schemas.openxmlformats.org/markup-compatibility/2006">
              <mc:Choice xmlns:v="urn:schemas-microsoft-com:vml" Requires="v">
                <p:oleObj spid="_x0000_s5145" name="Hoja de cálculo" r:id="rId3" imgW="10820400" imgH="6477000" progId="Excel.Sheet.12">
                  <p:embed/>
                </p:oleObj>
              </mc:Choice>
              <mc:Fallback>
                <p:oleObj name="Hoja de cálculo" r:id="rId3" imgW="10820400" imgH="6477000" progId="Excel.Sheet.12">
                  <p:embed/>
                  <p:pic>
                    <p:nvPicPr>
                      <p:cNvPr id="0" name=""/>
                      <p:cNvPicPr/>
                      <p:nvPr/>
                    </p:nvPicPr>
                    <p:blipFill>
                      <a:blip r:embed="rId4"/>
                      <a:stretch>
                        <a:fillRect/>
                      </a:stretch>
                    </p:blipFill>
                    <p:spPr>
                      <a:xfrm>
                        <a:off x="3625675" y="7580522"/>
                        <a:ext cx="38316075" cy="22935679"/>
                      </a:xfrm>
                      <a:prstGeom prst="rect">
                        <a:avLst/>
                      </a:prstGeom>
                    </p:spPr>
                  </p:pic>
                </p:oleObj>
              </mc:Fallback>
            </mc:AlternateContent>
          </a:graphicData>
        </a:graphic>
      </p:graphicFrame>
    </p:spTree>
    <p:extLst>
      <p:ext uri="{BB962C8B-B14F-4D97-AF65-F5344CB8AC3E}">
        <p14:creationId xmlns:p14="http://schemas.microsoft.com/office/powerpoint/2010/main" val="1488306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65912" y="799184"/>
            <a:ext cx="25202800" cy="4680520"/>
          </a:xfrm>
        </p:spPr>
        <p:txBody>
          <a:bodyPr/>
          <a:lstStyle/>
          <a:p>
            <a:r>
              <a:rPr lang="es-MX" dirty="0" smtClean="0"/>
              <a:t>Orden del Día de la CMR-15</a:t>
            </a:r>
            <a:endParaRPr lang="es-MX" dirty="0"/>
          </a:p>
        </p:txBody>
      </p:sp>
      <p:graphicFrame>
        <p:nvGraphicFramePr>
          <p:cNvPr id="23" name="Objeto 22" title="Descripción de los puntos 5 a 10 de la orden del día de la CMR-15"/>
          <p:cNvGraphicFramePr>
            <a:graphicFrameLocks noChangeAspect="1"/>
          </p:cNvGraphicFramePr>
          <p:nvPr>
            <p:extLst>
              <p:ext uri="{D42A27DB-BD31-4B8C-83A1-F6EECF244321}">
                <p14:modId xmlns:p14="http://schemas.microsoft.com/office/powerpoint/2010/main" val="1944128396"/>
              </p:ext>
            </p:extLst>
          </p:nvPr>
        </p:nvGraphicFramePr>
        <p:xfrm>
          <a:off x="3666577" y="7556632"/>
          <a:ext cx="38307962" cy="20727665"/>
        </p:xfrm>
        <a:graphic>
          <a:graphicData uri="http://schemas.openxmlformats.org/presentationml/2006/ole">
            <mc:AlternateContent xmlns:mc="http://schemas.openxmlformats.org/markup-compatibility/2006">
              <mc:Choice xmlns:v="urn:schemas-microsoft-com:vml" Requires="v">
                <p:oleObj spid="_x0000_s6171" name="Hoja de cálculo" r:id="rId3" imgW="10820400" imgH="5854700" progId="Excel.Sheet.12">
                  <p:embed/>
                </p:oleObj>
              </mc:Choice>
              <mc:Fallback>
                <p:oleObj name="Hoja de cálculo" r:id="rId3" imgW="10820400" imgH="5854700" progId="Excel.Sheet.12">
                  <p:embed/>
                  <p:pic>
                    <p:nvPicPr>
                      <p:cNvPr id="0" name=""/>
                      <p:cNvPicPr/>
                      <p:nvPr/>
                    </p:nvPicPr>
                    <p:blipFill>
                      <a:blip r:embed="rId4"/>
                      <a:stretch>
                        <a:fillRect/>
                      </a:stretch>
                    </p:blipFill>
                    <p:spPr>
                      <a:xfrm>
                        <a:off x="3666577" y="7556632"/>
                        <a:ext cx="38307962" cy="20727665"/>
                      </a:xfrm>
                      <a:prstGeom prst="rect">
                        <a:avLst/>
                      </a:prstGeom>
                    </p:spPr>
                  </p:pic>
                </p:oleObj>
              </mc:Fallback>
            </mc:AlternateContent>
          </a:graphicData>
        </a:graphic>
      </p:graphicFrame>
      <p:sp>
        <p:nvSpPr>
          <p:cNvPr id="7" name="Rectángulo 6" title="Puntos de la orden del día de la CMR-15"/>
          <p:cNvSpPr/>
          <p:nvPr/>
        </p:nvSpPr>
        <p:spPr bwMode="auto">
          <a:xfrm>
            <a:off x="3345832" y="12279241"/>
            <a:ext cx="39028336" cy="3250798"/>
          </a:xfrm>
          <a:prstGeom prst="rect">
            <a:avLst/>
          </a:prstGeom>
          <a:noFill/>
          <a:ln w="190500" cap="flat" cmpd="sng" algn="ctr">
            <a:solidFill>
              <a:srgbClr val="FF0000"/>
            </a:solidFill>
            <a:prstDash val="solid"/>
            <a:round/>
            <a:headEnd type="none" w="lg" len="lg"/>
            <a:tailEnd type="none" w="lg" len="lg"/>
          </a:ln>
          <a:effectLst/>
        </p:spPr>
        <p:txBody>
          <a:bodyPr rtlCol="0" anchor="ctr"/>
          <a:lstStyle/>
          <a:p>
            <a:pPr algn="ctr"/>
            <a:endParaRPr lang="es-ES"/>
          </a:p>
        </p:txBody>
      </p:sp>
      <p:sp>
        <p:nvSpPr>
          <p:cNvPr id="8" name="Rectángulo 7" title="Puntos de la orden del día de la CMR-15"/>
          <p:cNvSpPr/>
          <p:nvPr/>
        </p:nvSpPr>
        <p:spPr bwMode="auto">
          <a:xfrm>
            <a:off x="3345832" y="23785619"/>
            <a:ext cx="39028336" cy="2033322"/>
          </a:xfrm>
          <a:prstGeom prst="rect">
            <a:avLst/>
          </a:prstGeom>
          <a:noFill/>
          <a:ln w="190500" cap="flat" cmpd="sng" algn="ctr">
            <a:solidFill>
              <a:srgbClr val="FF0000"/>
            </a:solidFill>
            <a:prstDash val="solid"/>
            <a:round/>
            <a:headEnd type="none" w="lg" len="lg"/>
            <a:tailEnd type="none" w="lg" len="lg"/>
          </a:ln>
          <a:effectLst/>
        </p:spPr>
        <p:txBody>
          <a:bodyPr rtlCol="0" anchor="ctr"/>
          <a:lstStyle/>
          <a:p>
            <a:pPr algn="ctr"/>
            <a:endParaRPr lang="es-ES"/>
          </a:p>
        </p:txBody>
      </p:sp>
    </p:spTree>
    <p:extLst>
      <p:ext uri="{BB962C8B-B14F-4D97-AF65-F5344CB8AC3E}">
        <p14:creationId xmlns:p14="http://schemas.microsoft.com/office/powerpoint/2010/main" val="148830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noFill/>
          <a:ln w="9525">
            <a:noFill/>
            <a:miter lim="800000"/>
            <a:headEnd/>
            <a:tailEnd/>
          </a:ln>
          <a:effectLst/>
        </p:spPr>
        <p:txBody>
          <a:bodyPr vert="horz" wrap="square" lIns="457200" tIns="228600" rIns="457200" bIns="228600" numCol="1" anchor="b" anchorCtr="0" compatLnSpc="1">
            <a:prstTxWarp prst="textNoShape">
              <a:avLst/>
            </a:prstTxWarp>
          </a:bodyPr>
          <a:lstStyle/>
          <a:p>
            <a:r>
              <a:rPr lang="es-MX" dirty="0" smtClean="0"/>
              <a:t>Labores </a:t>
            </a:r>
            <a:r>
              <a:rPr lang="es-MX" dirty="0"/>
              <a:t>preparatorias a nivel internacional</a:t>
            </a:r>
          </a:p>
        </p:txBody>
      </p:sp>
      <p:graphicFrame>
        <p:nvGraphicFramePr>
          <p:cNvPr id="5" name="Objeto 4" descr="Labores en las Comisiones de Estudio del Sector UIT-R" title="Labores preparatorias a nivel internacional"/>
          <p:cNvGraphicFramePr>
            <a:graphicFrameLocks noChangeAspect="1"/>
          </p:cNvGraphicFramePr>
          <p:nvPr>
            <p:extLst>
              <p:ext uri="{D42A27DB-BD31-4B8C-83A1-F6EECF244321}">
                <p14:modId xmlns:p14="http://schemas.microsoft.com/office/powerpoint/2010/main" val="3923535462"/>
              </p:ext>
            </p:extLst>
          </p:nvPr>
        </p:nvGraphicFramePr>
        <p:xfrm>
          <a:off x="3192013" y="8569325"/>
          <a:ext cx="39256149" cy="17792699"/>
        </p:xfrm>
        <a:graphic>
          <a:graphicData uri="http://schemas.openxmlformats.org/presentationml/2006/ole">
            <mc:AlternateContent xmlns:mc="http://schemas.openxmlformats.org/markup-compatibility/2006">
              <mc:Choice xmlns:v="urn:schemas-microsoft-com:vml" Requires="v">
                <p:oleObj spid="_x0000_s7199" name="Hoja de cálculo" r:id="rId3" imgW="7518400" imgH="3441700" progId="Excel.Sheet.12">
                  <p:embed/>
                </p:oleObj>
              </mc:Choice>
              <mc:Fallback>
                <p:oleObj name="Hoja de cálculo" r:id="rId3" imgW="7518400" imgH="3441700" progId="Excel.Sheet.12">
                  <p:embed/>
                  <p:pic>
                    <p:nvPicPr>
                      <p:cNvPr id="0" name=""/>
                      <p:cNvPicPr/>
                      <p:nvPr/>
                    </p:nvPicPr>
                    <p:blipFill>
                      <a:blip r:embed="rId4"/>
                      <a:stretch>
                        <a:fillRect/>
                      </a:stretch>
                    </p:blipFill>
                    <p:spPr>
                      <a:xfrm>
                        <a:off x="3192013" y="8569325"/>
                        <a:ext cx="39256149" cy="17792699"/>
                      </a:xfrm>
                      <a:prstGeom prst="rect">
                        <a:avLst/>
                      </a:prstGeom>
                    </p:spPr>
                  </p:pic>
                </p:oleObj>
              </mc:Fallback>
            </mc:AlternateContent>
          </a:graphicData>
        </a:graphic>
      </p:graphicFrame>
      <p:sp>
        <p:nvSpPr>
          <p:cNvPr id="7" name="Flecha derecha 6" descr="Flecha que indica &quot;Comisión de Estudio 1 (CE-1) - Gestión del espectro&quot;" title="Labores en las Comisiones de Estudio del Sector UIT-R"/>
          <p:cNvSpPr/>
          <p:nvPr/>
        </p:nvSpPr>
        <p:spPr bwMode="auto">
          <a:xfrm flipH="1">
            <a:off x="25308272" y="7639944"/>
            <a:ext cx="4536504" cy="3096344"/>
          </a:xfrm>
          <a:prstGeom prst="rightArrow">
            <a:avLst/>
          </a:prstGeom>
          <a:solidFill>
            <a:srgbClr val="FF8000"/>
          </a:solidFill>
          <a:ln w="127000" cap="flat" cmpd="sng" algn="ctr">
            <a:solidFill>
              <a:srgbClr val="FF6600"/>
            </a:solidFill>
            <a:prstDash val="solid"/>
            <a:round/>
            <a:headEnd type="none" w="lg" len="lg"/>
            <a:tailEnd type="none" w="lg" len="lg"/>
          </a:ln>
          <a:effectLst/>
        </p:spPr>
        <p:txBody>
          <a:bodyPr rtlCol="0" anchor="ctr"/>
          <a:lstStyle/>
          <a:p>
            <a:pPr algn="ctr"/>
            <a:endParaRPr lang="es-ES"/>
          </a:p>
        </p:txBody>
      </p:sp>
      <p:sp>
        <p:nvSpPr>
          <p:cNvPr id="9" name="Flecha derecha 8" descr="Flecha que señala la &quot;Comisión de Estudio 4 (CE 4) - Servicios por satélite&quot;" title="Labores en las Comisiones de Estudio del Sector UIT-R"/>
          <p:cNvSpPr/>
          <p:nvPr/>
        </p:nvSpPr>
        <p:spPr bwMode="auto">
          <a:xfrm flipH="1">
            <a:off x="25308272" y="18297128"/>
            <a:ext cx="4536504" cy="3096344"/>
          </a:xfrm>
          <a:prstGeom prst="rightArrow">
            <a:avLst/>
          </a:prstGeom>
          <a:solidFill>
            <a:srgbClr val="FF8000"/>
          </a:solidFill>
          <a:ln w="127000" cap="flat" cmpd="sng" algn="ctr">
            <a:solidFill>
              <a:srgbClr val="FF6600"/>
            </a:solidFill>
            <a:prstDash val="solid"/>
            <a:round/>
            <a:headEnd type="none" w="lg" len="lg"/>
            <a:tailEnd type="none" w="lg" len="lg"/>
          </a:ln>
          <a:effectLst/>
        </p:spPr>
        <p:txBody>
          <a:bodyPr rtlCol="0" anchor="ctr"/>
          <a:lstStyle/>
          <a:p>
            <a:pPr algn="ctr"/>
            <a:endParaRPr lang="es-ES"/>
          </a:p>
        </p:txBody>
      </p:sp>
      <p:sp>
        <p:nvSpPr>
          <p:cNvPr id="10" name="CuadroTexto 9"/>
          <p:cNvSpPr txBox="1"/>
          <p:nvPr/>
        </p:nvSpPr>
        <p:spPr>
          <a:xfrm>
            <a:off x="1689649" y="6127776"/>
            <a:ext cx="38164240" cy="1631216"/>
          </a:xfrm>
          <a:prstGeom prst="rect">
            <a:avLst/>
          </a:prstGeom>
          <a:noFill/>
        </p:spPr>
        <p:txBody>
          <a:bodyPr wrap="square" rtlCol="0">
            <a:spAutoFit/>
          </a:bodyPr>
          <a:lstStyle/>
          <a:p>
            <a:pPr algn="l"/>
            <a:r>
              <a:rPr lang="es-ES" dirty="0" smtClean="0">
                <a:solidFill>
                  <a:srgbClr val="9BBB59"/>
                </a:solidFill>
              </a:rPr>
              <a:t>Labores en las Comisiones de Estudio del Sector UIT-R</a:t>
            </a:r>
            <a:endParaRPr lang="es-ES" dirty="0">
              <a:solidFill>
                <a:srgbClr val="9BBB59"/>
              </a:solidFill>
            </a:endParaRPr>
          </a:p>
        </p:txBody>
      </p:sp>
    </p:spTree>
    <p:extLst>
      <p:ext uri="{BB962C8B-B14F-4D97-AF65-F5344CB8AC3E}">
        <p14:creationId xmlns:p14="http://schemas.microsoft.com/office/powerpoint/2010/main" val="90848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2"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o 11" descr="Comisión de Estudio 5 a 7; Grupo Mixto de Tareas speciales 4-5-6-7 y Comisión Especial (SC) - Asuntos Reglamentarios y de Procedimiento" title="Comisión de Estudio 5 a 7; Grupo Mixto de Tareas speciales 4-5-6-7 y Comisión Especial (SC) - Asuntos Reglamentarios y de Procedimiento"/>
          <p:cNvGraphicFramePr>
            <a:graphicFrameLocks noChangeAspect="1"/>
          </p:cNvGraphicFramePr>
          <p:nvPr>
            <p:extLst>
              <p:ext uri="{D42A27DB-BD31-4B8C-83A1-F6EECF244321}">
                <p14:modId xmlns:p14="http://schemas.microsoft.com/office/powerpoint/2010/main" val="2758536137"/>
              </p:ext>
            </p:extLst>
          </p:nvPr>
        </p:nvGraphicFramePr>
        <p:xfrm>
          <a:off x="3184525" y="8567738"/>
          <a:ext cx="39333488" cy="23987125"/>
        </p:xfrm>
        <a:graphic>
          <a:graphicData uri="http://schemas.openxmlformats.org/presentationml/2006/ole">
            <mc:AlternateContent xmlns:mc="http://schemas.openxmlformats.org/markup-compatibility/2006">
              <mc:Choice xmlns:v="urn:schemas-microsoft-com:vml" Requires="v">
                <p:oleObj spid="_x0000_s8223" name="Hoja de cálculo" r:id="rId3" imgW="7518400" imgH="4584700" progId="Excel.Sheet.12">
                  <p:embed/>
                </p:oleObj>
              </mc:Choice>
              <mc:Fallback>
                <p:oleObj name="Hoja de cálculo" r:id="rId3" imgW="7518400" imgH="4584700" progId="Excel.Sheet.12">
                  <p:embed/>
                  <p:pic>
                    <p:nvPicPr>
                      <p:cNvPr id="0" name=""/>
                      <p:cNvPicPr/>
                      <p:nvPr/>
                    </p:nvPicPr>
                    <p:blipFill>
                      <a:blip r:embed="rId4"/>
                      <a:stretch>
                        <a:fillRect/>
                      </a:stretch>
                    </p:blipFill>
                    <p:spPr>
                      <a:xfrm>
                        <a:off x="3184525" y="8567738"/>
                        <a:ext cx="39333488" cy="23987125"/>
                      </a:xfrm>
                      <a:prstGeom prst="rect">
                        <a:avLst/>
                      </a:prstGeom>
                    </p:spPr>
                  </p:pic>
                </p:oleObj>
              </mc:Fallback>
            </mc:AlternateContent>
          </a:graphicData>
        </a:graphic>
      </p:graphicFrame>
      <p:sp>
        <p:nvSpPr>
          <p:cNvPr id="2" name="1 Título"/>
          <p:cNvSpPr>
            <a:spLocks noGrp="1"/>
          </p:cNvSpPr>
          <p:nvPr>
            <p:ph type="title"/>
          </p:nvPr>
        </p:nvSpPr>
        <p:spPr>
          <a:noFill/>
          <a:ln w="9525">
            <a:noFill/>
            <a:miter lim="800000"/>
            <a:headEnd/>
            <a:tailEnd/>
          </a:ln>
          <a:effectLst/>
        </p:spPr>
        <p:txBody>
          <a:bodyPr vert="horz" wrap="square" lIns="457200" tIns="228600" rIns="457200" bIns="228600" numCol="1" anchor="b" anchorCtr="0" compatLnSpc="1">
            <a:prstTxWarp prst="textNoShape">
              <a:avLst/>
            </a:prstTxWarp>
          </a:bodyPr>
          <a:lstStyle/>
          <a:p>
            <a:r>
              <a:rPr lang="es-MX" dirty="0" smtClean="0"/>
              <a:t>Labores </a:t>
            </a:r>
            <a:r>
              <a:rPr lang="es-MX" dirty="0"/>
              <a:t>preparatorias a nivel internacional</a:t>
            </a:r>
          </a:p>
        </p:txBody>
      </p:sp>
      <p:sp>
        <p:nvSpPr>
          <p:cNvPr id="8" name="CuadroTexto 7"/>
          <p:cNvSpPr txBox="1"/>
          <p:nvPr/>
        </p:nvSpPr>
        <p:spPr>
          <a:xfrm>
            <a:off x="1689649" y="6127776"/>
            <a:ext cx="38164240" cy="1631216"/>
          </a:xfrm>
          <a:prstGeom prst="rect">
            <a:avLst/>
          </a:prstGeom>
          <a:noFill/>
        </p:spPr>
        <p:txBody>
          <a:bodyPr wrap="square" rtlCol="0">
            <a:spAutoFit/>
          </a:bodyPr>
          <a:lstStyle/>
          <a:p>
            <a:pPr algn="l"/>
            <a:r>
              <a:rPr lang="es-ES" dirty="0" smtClean="0">
                <a:solidFill>
                  <a:srgbClr val="9BBB59"/>
                </a:solidFill>
              </a:rPr>
              <a:t>Labores en las Comisiones de Estudio del Sector UIT-R</a:t>
            </a:r>
            <a:endParaRPr lang="es-ES" dirty="0">
              <a:solidFill>
                <a:srgbClr val="9BBB59"/>
              </a:solidFill>
            </a:endParaRPr>
          </a:p>
        </p:txBody>
      </p:sp>
      <p:sp>
        <p:nvSpPr>
          <p:cNvPr id="7" name="Flecha derecha 6" descr="Flecha que señala la &quot;Comisión de Estudio 5 (CE 5) - Servicios terrenales&quot;" title="Labores en las Comisiones de Estudio del Sector UIT-R"/>
          <p:cNvSpPr/>
          <p:nvPr/>
        </p:nvSpPr>
        <p:spPr bwMode="auto">
          <a:xfrm flipH="1">
            <a:off x="25308272" y="7639944"/>
            <a:ext cx="4536504" cy="3096344"/>
          </a:xfrm>
          <a:prstGeom prst="rightArrow">
            <a:avLst/>
          </a:prstGeom>
          <a:solidFill>
            <a:srgbClr val="FF8000"/>
          </a:solidFill>
          <a:ln w="127000" cap="flat" cmpd="sng" algn="ctr">
            <a:solidFill>
              <a:srgbClr val="FF6600"/>
            </a:solidFill>
            <a:prstDash val="solid"/>
            <a:round/>
            <a:headEnd type="none" w="lg" len="lg"/>
            <a:tailEnd type="none" w="lg" len="lg"/>
          </a:ln>
          <a:effectLst/>
        </p:spPr>
        <p:txBody>
          <a:bodyPr rtlCol="0" anchor="ctr"/>
          <a:lstStyle/>
          <a:p>
            <a:pPr algn="ctr"/>
            <a:endParaRPr lang="es-ES"/>
          </a:p>
        </p:txBody>
      </p:sp>
      <p:sp>
        <p:nvSpPr>
          <p:cNvPr id="14" name="Flecha derecha 13" descr="Flecha que señala al &quot;Grupo Mixto de Tareas Especiales 4-5-6-7&quot;" title="Labores en las Comisiones de Estudio del Sector UIT-R"/>
          <p:cNvSpPr/>
          <p:nvPr/>
        </p:nvSpPr>
        <p:spPr bwMode="auto">
          <a:xfrm flipH="1">
            <a:off x="25308272" y="26794072"/>
            <a:ext cx="4536504" cy="3096344"/>
          </a:xfrm>
          <a:prstGeom prst="rightArrow">
            <a:avLst/>
          </a:prstGeom>
          <a:solidFill>
            <a:srgbClr val="FF8000"/>
          </a:solidFill>
          <a:ln w="127000" cap="flat" cmpd="sng" algn="ctr">
            <a:solidFill>
              <a:srgbClr val="FF6600"/>
            </a:solidFill>
            <a:prstDash val="solid"/>
            <a:round/>
            <a:headEnd type="none" w="lg" len="lg"/>
            <a:tailEnd type="none" w="lg" len="lg"/>
          </a:ln>
          <a:effectLst/>
        </p:spPr>
        <p:txBody>
          <a:bodyPr rtlCol="0" anchor="ctr"/>
          <a:lstStyle/>
          <a:p>
            <a:pPr algn="ctr"/>
            <a:endParaRPr lang="es-ES"/>
          </a:p>
        </p:txBody>
      </p:sp>
      <p:sp>
        <p:nvSpPr>
          <p:cNvPr id="15" name="Flecha derecha 14" descr="Flecha que señala &quot;GT 5D - Sistemas IMT&quot;" title="Labores en las Comisiones de Estudio del Sector UIT-R"/>
          <p:cNvSpPr/>
          <p:nvPr/>
        </p:nvSpPr>
        <p:spPr bwMode="auto">
          <a:xfrm flipH="1">
            <a:off x="12994904" y="16352912"/>
            <a:ext cx="4536504" cy="2592288"/>
          </a:xfrm>
          <a:prstGeom prst="rightArrow">
            <a:avLst>
              <a:gd name="adj1" fmla="val 50000"/>
              <a:gd name="adj2" fmla="val 60650"/>
            </a:avLst>
          </a:prstGeom>
          <a:solidFill>
            <a:srgbClr val="FF0000"/>
          </a:solidFill>
          <a:ln w="127000" cap="flat" cmpd="sng" algn="ctr">
            <a:solidFill>
              <a:srgbClr val="FF6600"/>
            </a:solidFill>
            <a:prstDash val="solid"/>
            <a:round/>
            <a:headEnd type="none" w="lg" len="lg"/>
            <a:tailEnd type="none" w="lg" len="lg"/>
          </a:ln>
          <a:effectLst/>
        </p:spPr>
        <p:txBody>
          <a:bodyPr rtlCol="0" anchor="ctr"/>
          <a:lstStyle/>
          <a:p>
            <a:pPr algn="ctr"/>
            <a:endParaRPr lang="es-ES"/>
          </a:p>
        </p:txBody>
      </p:sp>
    </p:spTree>
    <p:extLst>
      <p:ext uri="{BB962C8B-B14F-4D97-AF65-F5344CB8AC3E}">
        <p14:creationId xmlns:p14="http://schemas.microsoft.com/office/powerpoint/2010/main" val="20990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100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grpId="0" nodeType="afterEffect">
                                  <p:stCondLst>
                                    <p:cond delay="100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animBg="1"/>
    </p:bld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127000" cap="flat" cmpd="sng" algn="ctr">
          <a:solidFill>
            <a:srgbClr val="FF0000"/>
          </a:solidFill>
          <a:prstDash val="solid"/>
          <a:round/>
          <a:headEnd type="none" w="lg" len="lg"/>
          <a:tailEnd type="none" w="lg" len="lg"/>
        </a:ln>
        <a:effectLst/>
      </a:spPr>
      <a:bodyPr rtlCol="0" anchor="ctr"/>
      <a:lstStyle>
        <a:defPPr algn="ctr">
          <a:defRPr/>
        </a:defPPr>
      </a:lstStyle>
    </a:spDef>
    <a:lnDef>
      <a:spPr bwMode="auto">
        <a:noFill/>
        <a:ln w="444500" cap="flat" cmpd="sng" algn="ctr">
          <a:solidFill>
            <a:srgbClr val="FF0000"/>
          </a:solidFill>
          <a:prstDash val="solid"/>
          <a:round/>
          <a:headEnd type="none" w="lg" len="lg"/>
          <a:tailEnd type="none" w="lg" len="lg"/>
        </a:ln>
        <a:effectLst/>
      </a:spPr>
      <a:body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1551</TotalTime>
  <Words>715</Words>
  <Application>Microsoft Office PowerPoint</Application>
  <PresentationFormat>Personalizado</PresentationFormat>
  <Paragraphs>106</Paragraphs>
  <Slides>15</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15</vt:i4>
      </vt:variant>
    </vt:vector>
  </HeadingPairs>
  <TitlesOfParts>
    <vt:vector size="22" baseType="lpstr">
      <vt:lpstr>ＭＳ Ｐゴシック</vt:lpstr>
      <vt:lpstr>Arial</vt:lpstr>
      <vt:lpstr>Calibri</vt:lpstr>
      <vt:lpstr>Helvetica Neue</vt:lpstr>
      <vt:lpstr>Times New Roman</vt:lpstr>
      <vt:lpstr>Diseño predeterminado</vt:lpstr>
      <vt:lpstr>Hoja de cálculo</vt:lpstr>
      <vt:lpstr>Reunión de Instalación CMR-15</vt:lpstr>
      <vt:lpstr>Orden del Día</vt:lpstr>
      <vt:lpstr>Antecedentes para la realización de la CMR-15</vt:lpstr>
      <vt:lpstr>Orden del Día de la CMR-15</vt:lpstr>
      <vt:lpstr>Orden del Día de la CMR-15</vt:lpstr>
      <vt:lpstr>Orden del Día de la CMR-15</vt:lpstr>
      <vt:lpstr>Orden del Día de la CMR-15</vt:lpstr>
      <vt:lpstr>Labores preparatorias a nivel internacional</vt:lpstr>
      <vt:lpstr>Labores preparatorias a nivel internacional</vt:lpstr>
      <vt:lpstr>Labores preparatorias a nivel internacional</vt:lpstr>
      <vt:lpstr>Labores preparatorias a nivel internacional</vt:lpstr>
      <vt:lpstr>Estructura del CCNP CMR-15</vt:lpstr>
      <vt:lpstr>Metodología de Trabajo</vt:lpstr>
      <vt:lpstr>Calendario de Trabajo</vt:lpstr>
      <vt:lpstr>Proceso de Registro para GTs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a los Sistemas de Radiocomunicaciones</dc:title>
  <dc:creator>Fernando Carrillo Valderrabano</dc:creator>
  <cp:lastModifiedBy>Vanessa Tapia Navarrete</cp:lastModifiedBy>
  <cp:revision>142</cp:revision>
  <dcterms:modified xsi:type="dcterms:W3CDTF">2016-02-22T19:48:39Z</dcterms:modified>
</cp:coreProperties>
</file>