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1"/>
  </p:notesMasterIdLst>
  <p:handoutMasterIdLst>
    <p:handoutMasterId r:id="rId12"/>
  </p:handoutMasterIdLst>
  <p:sldIdLst>
    <p:sldId id="256" r:id="rId5"/>
    <p:sldId id="267" r:id="rId6"/>
    <p:sldId id="257" r:id="rId7"/>
    <p:sldId id="266" r:id="rId8"/>
    <p:sldId id="268" r:id="rId9"/>
    <p:sldId id="269" r:id="rId10"/>
  </p:sldIdLst>
  <p:sldSz cx="9144000" cy="6858000" type="screen4x3"/>
  <p:notesSz cx="7053263" cy="9309100"/>
  <p:defaultTextStyle>
    <a:defPPr>
      <a:defRPr lang="es-MX"/>
    </a:defPPr>
    <a:lvl1pPr marL="0" algn="l" defTabSz="914290" rtl="0" eaLnBrk="1" latinLnBrk="0" hangingPunct="1">
      <a:defRPr sz="1800" kern="1200">
        <a:solidFill>
          <a:schemeClr val="tx1"/>
        </a:solidFill>
        <a:latin typeface="+mn-lt"/>
        <a:ea typeface="+mn-ea"/>
        <a:cs typeface="+mn-cs"/>
      </a:defRPr>
    </a:lvl1pPr>
    <a:lvl2pPr marL="457145" algn="l" defTabSz="914290" rtl="0" eaLnBrk="1" latinLnBrk="0" hangingPunct="1">
      <a:defRPr sz="1800" kern="1200">
        <a:solidFill>
          <a:schemeClr val="tx1"/>
        </a:solidFill>
        <a:latin typeface="+mn-lt"/>
        <a:ea typeface="+mn-ea"/>
        <a:cs typeface="+mn-cs"/>
      </a:defRPr>
    </a:lvl2pPr>
    <a:lvl3pPr marL="914290" algn="l" defTabSz="914290" rtl="0" eaLnBrk="1" latinLnBrk="0" hangingPunct="1">
      <a:defRPr sz="1800" kern="1200">
        <a:solidFill>
          <a:schemeClr val="tx1"/>
        </a:solidFill>
        <a:latin typeface="+mn-lt"/>
        <a:ea typeface="+mn-ea"/>
        <a:cs typeface="+mn-cs"/>
      </a:defRPr>
    </a:lvl3pPr>
    <a:lvl4pPr marL="1371435" algn="l" defTabSz="914290" rtl="0" eaLnBrk="1" latinLnBrk="0" hangingPunct="1">
      <a:defRPr sz="1800" kern="1200">
        <a:solidFill>
          <a:schemeClr val="tx1"/>
        </a:solidFill>
        <a:latin typeface="+mn-lt"/>
        <a:ea typeface="+mn-ea"/>
        <a:cs typeface="+mn-cs"/>
      </a:defRPr>
    </a:lvl4pPr>
    <a:lvl5pPr marL="1828581" algn="l" defTabSz="914290" rtl="0" eaLnBrk="1" latinLnBrk="0" hangingPunct="1">
      <a:defRPr sz="1800" kern="1200">
        <a:solidFill>
          <a:schemeClr val="tx1"/>
        </a:solidFill>
        <a:latin typeface="+mn-lt"/>
        <a:ea typeface="+mn-ea"/>
        <a:cs typeface="+mn-cs"/>
      </a:defRPr>
    </a:lvl5pPr>
    <a:lvl6pPr marL="2285726" algn="l" defTabSz="914290" rtl="0" eaLnBrk="1" latinLnBrk="0" hangingPunct="1">
      <a:defRPr sz="1800" kern="1200">
        <a:solidFill>
          <a:schemeClr val="tx1"/>
        </a:solidFill>
        <a:latin typeface="+mn-lt"/>
        <a:ea typeface="+mn-ea"/>
        <a:cs typeface="+mn-cs"/>
      </a:defRPr>
    </a:lvl6pPr>
    <a:lvl7pPr marL="2742871" algn="l" defTabSz="914290" rtl="0" eaLnBrk="1" latinLnBrk="0" hangingPunct="1">
      <a:defRPr sz="1800" kern="1200">
        <a:solidFill>
          <a:schemeClr val="tx1"/>
        </a:solidFill>
        <a:latin typeface="+mn-lt"/>
        <a:ea typeface="+mn-ea"/>
        <a:cs typeface="+mn-cs"/>
      </a:defRPr>
    </a:lvl7pPr>
    <a:lvl8pPr marL="3200016" algn="l" defTabSz="914290" rtl="0" eaLnBrk="1" latinLnBrk="0" hangingPunct="1">
      <a:defRPr sz="1800" kern="1200">
        <a:solidFill>
          <a:schemeClr val="tx1"/>
        </a:solidFill>
        <a:latin typeface="+mn-lt"/>
        <a:ea typeface="+mn-ea"/>
        <a:cs typeface="+mn-cs"/>
      </a:defRPr>
    </a:lvl8pPr>
    <a:lvl9pPr marL="3657161" algn="l" defTabSz="91429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298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983E"/>
    <a:srgbClr val="800080"/>
    <a:srgbClr val="9966FF"/>
    <a:srgbClr val="3366FF"/>
    <a:srgbClr val="6666FF"/>
    <a:srgbClr val="9933FF"/>
    <a:srgbClr val="008BB0"/>
    <a:srgbClr val="43B1CA"/>
    <a:srgbClr val="7DE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03" autoAdjust="0"/>
    <p:restoredTop sz="94533" autoAdjust="0"/>
  </p:normalViewPr>
  <p:slideViewPr>
    <p:cSldViewPr>
      <p:cViewPr varScale="1">
        <p:scale>
          <a:sx n="132" d="100"/>
          <a:sy n="132" d="100"/>
        </p:scale>
        <p:origin x="1134" y="132"/>
      </p:cViewPr>
      <p:guideLst>
        <p:guide orient="horz" pos="2160"/>
        <p:guide pos="2880"/>
        <p:guide pos="2980"/>
      </p:guideLst>
    </p:cSldViewPr>
  </p:slideViewPr>
  <p:notesTextViewPr>
    <p:cViewPr>
      <p:scale>
        <a:sx n="1" d="1"/>
        <a:sy n="1" d="1"/>
      </p:scale>
      <p:origin x="0" y="0"/>
    </p:cViewPr>
  </p:notesTextViewPr>
  <p:sorterViewPr>
    <p:cViewPr>
      <p:scale>
        <a:sx n="150" d="100"/>
        <a:sy n="150" d="100"/>
      </p:scale>
      <p:origin x="0" y="0"/>
    </p:cViewPr>
  </p:sorterViewPr>
  <p:notesViewPr>
    <p:cSldViewPr>
      <p:cViewPr varScale="1">
        <p:scale>
          <a:sx n="87" d="100"/>
          <a:sy n="87" d="100"/>
        </p:scale>
        <p:origin x="-1902" y="-72"/>
      </p:cViewPr>
      <p:guideLst>
        <p:guide orient="horz" pos="2932"/>
        <p:guide pos="22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E9E8C590-A2C9-47C4-BDD8-2B4DA97043C6}" type="datetimeFigureOut">
              <a:rPr lang="es-MX" smtClean="0"/>
              <a:t>23/01/2015</a:t>
            </a:fld>
            <a:endParaRPr lang="es-MX"/>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EC09AEF9-0B0D-4B14-8402-2B340C6F8C02}" type="slidenum">
              <a:rPr lang="es-MX" smtClean="0"/>
              <a:t>‹Nº›</a:t>
            </a:fld>
            <a:endParaRPr lang="es-MX"/>
          </a:p>
        </p:txBody>
      </p:sp>
    </p:spTree>
    <p:extLst>
      <p:ext uri="{BB962C8B-B14F-4D97-AF65-F5344CB8AC3E}">
        <p14:creationId xmlns:p14="http://schemas.microsoft.com/office/powerpoint/2010/main" val="9778658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BF953BE8-A4FA-48A6-A8FB-57F8E9581F43}" type="datetimeFigureOut">
              <a:rPr lang="es-MX" smtClean="0"/>
              <a:t>23/01/2015</a:t>
            </a:fld>
            <a:endParaRPr lang="es-MX"/>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s-MX"/>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6341EF24-C0C7-4295-BEFF-0DF74FEFAF67}" type="slidenum">
              <a:rPr lang="es-MX" smtClean="0"/>
              <a:t>‹Nº›</a:t>
            </a:fld>
            <a:endParaRPr lang="es-MX"/>
          </a:p>
        </p:txBody>
      </p:sp>
    </p:spTree>
    <p:extLst>
      <p:ext uri="{BB962C8B-B14F-4D97-AF65-F5344CB8AC3E}">
        <p14:creationId xmlns:p14="http://schemas.microsoft.com/office/powerpoint/2010/main" val="3740621919"/>
      </p:ext>
    </p:extLst>
  </p:cSld>
  <p:clrMap bg1="lt1" tx1="dk1" bg2="lt2" tx2="dk2" accent1="accent1" accent2="accent2" accent3="accent3" accent4="accent4" accent5="accent5" accent6="accent6" hlink="hlink" folHlink="folHlink"/>
  <p:hf hdr="0" ftr="0" dt="0"/>
  <p:notesStyle>
    <a:lvl1pPr marL="0" algn="l" defTabSz="914290" rtl="0" eaLnBrk="1" latinLnBrk="0" hangingPunct="1">
      <a:defRPr sz="1200" kern="1200">
        <a:solidFill>
          <a:schemeClr val="tx1"/>
        </a:solidFill>
        <a:latin typeface="+mn-lt"/>
        <a:ea typeface="+mn-ea"/>
        <a:cs typeface="+mn-cs"/>
      </a:defRPr>
    </a:lvl1pPr>
    <a:lvl2pPr marL="457145" algn="l" defTabSz="914290" rtl="0" eaLnBrk="1" latinLnBrk="0" hangingPunct="1">
      <a:defRPr sz="1200" kern="1200">
        <a:solidFill>
          <a:schemeClr val="tx1"/>
        </a:solidFill>
        <a:latin typeface="+mn-lt"/>
        <a:ea typeface="+mn-ea"/>
        <a:cs typeface="+mn-cs"/>
      </a:defRPr>
    </a:lvl2pPr>
    <a:lvl3pPr marL="914290" algn="l" defTabSz="914290" rtl="0" eaLnBrk="1" latinLnBrk="0" hangingPunct="1">
      <a:defRPr sz="1200" kern="1200">
        <a:solidFill>
          <a:schemeClr val="tx1"/>
        </a:solidFill>
        <a:latin typeface="+mn-lt"/>
        <a:ea typeface="+mn-ea"/>
        <a:cs typeface="+mn-cs"/>
      </a:defRPr>
    </a:lvl3pPr>
    <a:lvl4pPr marL="1371435" algn="l" defTabSz="914290" rtl="0" eaLnBrk="1" latinLnBrk="0" hangingPunct="1">
      <a:defRPr sz="1200" kern="1200">
        <a:solidFill>
          <a:schemeClr val="tx1"/>
        </a:solidFill>
        <a:latin typeface="+mn-lt"/>
        <a:ea typeface="+mn-ea"/>
        <a:cs typeface="+mn-cs"/>
      </a:defRPr>
    </a:lvl4pPr>
    <a:lvl5pPr marL="1828581" algn="l" defTabSz="914290" rtl="0" eaLnBrk="1" latinLnBrk="0" hangingPunct="1">
      <a:defRPr sz="1200" kern="1200">
        <a:solidFill>
          <a:schemeClr val="tx1"/>
        </a:solidFill>
        <a:latin typeface="+mn-lt"/>
        <a:ea typeface="+mn-ea"/>
        <a:cs typeface="+mn-cs"/>
      </a:defRPr>
    </a:lvl5pPr>
    <a:lvl6pPr marL="2285726" algn="l" defTabSz="914290" rtl="0" eaLnBrk="1" latinLnBrk="0" hangingPunct="1">
      <a:defRPr sz="1200" kern="1200">
        <a:solidFill>
          <a:schemeClr val="tx1"/>
        </a:solidFill>
        <a:latin typeface="+mn-lt"/>
        <a:ea typeface="+mn-ea"/>
        <a:cs typeface="+mn-cs"/>
      </a:defRPr>
    </a:lvl6pPr>
    <a:lvl7pPr marL="2742871" algn="l" defTabSz="914290" rtl="0" eaLnBrk="1" latinLnBrk="0" hangingPunct="1">
      <a:defRPr sz="1200" kern="1200">
        <a:solidFill>
          <a:schemeClr val="tx1"/>
        </a:solidFill>
        <a:latin typeface="+mn-lt"/>
        <a:ea typeface="+mn-ea"/>
        <a:cs typeface="+mn-cs"/>
      </a:defRPr>
    </a:lvl7pPr>
    <a:lvl8pPr marL="3200016" algn="l" defTabSz="914290" rtl="0" eaLnBrk="1" latinLnBrk="0" hangingPunct="1">
      <a:defRPr sz="1200" kern="1200">
        <a:solidFill>
          <a:schemeClr val="tx1"/>
        </a:solidFill>
        <a:latin typeface="+mn-lt"/>
        <a:ea typeface="+mn-ea"/>
        <a:cs typeface="+mn-cs"/>
      </a:defRPr>
    </a:lvl8pPr>
    <a:lvl9pPr marL="3657161" algn="l" defTabSz="91429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75856" y="404670"/>
            <a:ext cx="5760640" cy="393459"/>
          </a:xfrm>
        </p:spPr>
        <p:txBody>
          <a:bodyPr>
            <a:normAutofit/>
          </a:bodyPr>
          <a:lstStyle>
            <a:lvl1pPr algn="r">
              <a:defRPr sz="3000" b="0">
                <a:solidFill>
                  <a:srgbClr val="008BB0"/>
                </a:solidFill>
                <a:latin typeface="Segoe UI" pitchFamily="34" charset="0"/>
                <a:ea typeface="Segoe UI" pitchFamily="34" charset="0"/>
                <a:cs typeface="Segoe UI" pitchFamily="34" charset="0"/>
              </a:defRPr>
            </a:lvl1pPr>
          </a:lstStyle>
          <a:p>
            <a:r>
              <a:rPr lang="es-MX" noProof="0" smtClean="0"/>
              <a:t>Título de la Presentación</a:t>
            </a:r>
            <a:endParaRPr lang="es-MX" noProof="0"/>
          </a:p>
        </p:txBody>
      </p:sp>
      <p:sp>
        <p:nvSpPr>
          <p:cNvPr id="3" name="Subtitle 2"/>
          <p:cNvSpPr>
            <a:spLocks noGrp="1"/>
          </p:cNvSpPr>
          <p:nvPr>
            <p:ph type="subTitle" idx="1" hasCustomPrompt="1"/>
          </p:nvPr>
        </p:nvSpPr>
        <p:spPr>
          <a:xfrm>
            <a:off x="3283768" y="850152"/>
            <a:ext cx="5752728" cy="327309"/>
          </a:xfrm>
        </p:spPr>
        <p:txBody>
          <a:bodyPr>
            <a:normAutofit/>
          </a:bodyPr>
          <a:lstStyle>
            <a:lvl1pPr marL="0" indent="0" algn="r">
              <a:buNone/>
              <a:defRPr sz="1800" baseline="0">
                <a:solidFill>
                  <a:schemeClr val="tx1">
                    <a:tint val="75000"/>
                  </a:schemeClr>
                </a:solidFill>
                <a:latin typeface="Segoe UI Light" pitchFamily="34" charset="0"/>
                <a:ea typeface="Segoe UI" pitchFamily="34" charset="0"/>
                <a:cs typeface="Segoe UI" pitchFamily="34" charset="0"/>
              </a:defRPr>
            </a:lvl1pPr>
            <a:lvl2pPr marL="457198" indent="0" algn="ctr">
              <a:buNone/>
              <a:defRPr>
                <a:solidFill>
                  <a:schemeClr val="tx1">
                    <a:tint val="75000"/>
                  </a:schemeClr>
                </a:solidFill>
              </a:defRPr>
            </a:lvl2pPr>
            <a:lvl3pPr marL="914396" indent="0" algn="ctr">
              <a:buNone/>
              <a:defRPr>
                <a:solidFill>
                  <a:schemeClr val="tx1">
                    <a:tint val="75000"/>
                  </a:schemeClr>
                </a:solidFill>
              </a:defRPr>
            </a:lvl3pPr>
            <a:lvl4pPr marL="1371593" indent="0" algn="ctr">
              <a:buNone/>
              <a:defRPr>
                <a:solidFill>
                  <a:schemeClr val="tx1">
                    <a:tint val="75000"/>
                  </a:schemeClr>
                </a:solidFill>
              </a:defRPr>
            </a:lvl4pPr>
            <a:lvl5pPr marL="1828791" indent="0" algn="ctr">
              <a:buNone/>
              <a:defRPr>
                <a:solidFill>
                  <a:schemeClr val="tx1">
                    <a:tint val="75000"/>
                  </a:schemeClr>
                </a:solidFill>
              </a:defRPr>
            </a:lvl5pPr>
            <a:lvl6pPr marL="2285989" indent="0" algn="ctr">
              <a:buNone/>
              <a:defRPr>
                <a:solidFill>
                  <a:schemeClr val="tx1">
                    <a:tint val="75000"/>
                  </a:schemeClr>
                </a:solidFill>
              </a:defRPr>
            </a:lvl6pPr>
            <a:lvl7pPr marL="2743187" indent="0" algn="ctr">
              <a:buNone/>
              <a:defRPr>
                <a:solidFill>
                  <a:schemeClr val="tx1">
                    <a:tint val="75000"/>
                  </a:schemeClr>
                </a:solidFill>
              </a:defRPr>
            </a:lvl7pPr>
            <a:lvl8pPr marL="3200384" indent="0" algn="ctr">
              <a:buNone/>
              <a:defRPr>
                <a:solidFill>
                  <a:schemeClr val="tx1">
                    <a:tint val="75000"/>
                  </a:schemeClr>
                </a:solidFill>
              </a:defRPr>
            </a:lvl8pPr>
            <a:lvl9pPr marL="3657582" indent="0" algn="ctr">
              <a:buNone/>
              <a:defRPr>
                <a:solidFill>
                  <a:schemeClr val="tx1">
                    <a:tint val="75000"/>
                  </a:schemeClr>
                </a:solidFill>
              </a:defRPr>
            </a:lvl9pPr>
          </a:lstStyle>
          <a:p>
            <a:r>
              <a:rPr lang="es-MX" noProof="0" smtClean="0"/>
              <a:t>Ingrese área responsable / Nombre del cliente</a:t>
            </a:r>
            <a:endParaRPr lang="es-MX" noProof="0"/>
          </a:p>
        </p:txBody>
      </p:sp>
      <p:sp>
        <p:nvSpPr>
          <p:cNvPr id="14" name="Title 1"/>
          <p:cNvSpPr txBox="1">
            <a:spLocks/>
          </p:cNvSpPr>
          <p:nvPr userDrawn="1"/>
        </p:nvSpPr>
        <p:spPr>
          <a:xfrm>
            <a:off x="3275856" y="4509121"/>
            <a:ext cx="5760640" cy="288032"/>
          </a:xfrm>
          <a:prstGeom prst="rect">
            <a:avLst/>
          </a:prstGeom>
        </p:spPr>
        <p:txBody>
          <a:bodyPr vert="horz" lIns="91440" tIns="45720" rIns="91440" bIns="45720" rtlCol="0" anchor="ctr">
            <a:noAutofit/>
          </a:bodyPr>
          <a:lstStyle>
            <a:lvl1pPr algn="r" defTabSz="914400" rtl="0" eaLnBrk="1" latinLnBrk="0" hangingPunct="1">
              <a:spcBef>
                <a:spcPct val="0"/>
              </a:spcBef>
              <a:buNone/>
              <a:defRPr sz="3000" b="0" kern="1200">
                <a:solidFill>
                  <a:srgbClr val="008BB0"/>
                </a:solidFill>
                <a:latin typeface="Segoe UI" pitchFamily="34" charset="0"/>
                <a:ea typeface="Segoe UI" pitchFamily="34" charset="0"/>
                <a:cs typeface="Segoe UI" pitchFamily="34" charset="0"/>
              </a:defRPr>
            </a:lvl1pPr>
          </a:lstStyle>
          <a:p>
            <a:r>
              <a:rPr lang="es-MX" sz="1800" noProof="0" dirty="0" smtClean="0"/>
              <a:t>Elaboró</a:t>
            </a:r>
            <a:endParaRPr lang="es-MX" sz="1800" noProof="0" dirty="0"/>
          </a:p>
        </p:txBody>
      </p:sp>
      <p:sp>
        <p:nvSpPr>
          <p:cNvPr id="5" name="Content Placeholder 4"/>
          <p:cNvSpPr>
            <a:spLocks noGrp="1"/>
          </p:cNvSpPr>
          <p:nvPr>
            <p:ph sz="quarter" idx="10" hasCustomPrompt="1"/>
          </p:nvPr>
        </p:nvSpPr>
        <p:spPr>
          <a:xfrm>
            <a:off x="5724131" y="6238012"/>
            <a:ext cx="3240087" cy="287337"/>
          </a:xfrm>
        </p:spPr>
        <p:txBody>
          <a:bodyPr>
            <a:noAutofit/>
          </a:bodyPr>
          <a:lstStyle>
            <a:lvl1pPr marL="0" indent="0" algn="r">
              <a:buNone/>
              <a:defRPr sz="1600">
                <a:solidFill>
                  <a:schemeClr val="tx1">
                    <a:lumMod val="65000"/>
                    <a:lumOff val="35000"/>
                  </a:schemeClr>
                </a:solidFill>
              </a:defRPr>
            </a:lvl1pPr>
          </a:lstStyle>
          <a:p>
            <a:pPr lvl="0"/>
            <a:r>
              <a:rPr lang="es-MX" noProof="0" smtClean="0"/>
              <a:t>Ingrese la fecha</a:t>
            </a:r>
            <a:endParaRPr lang="es-MX" noProof="0"/>
          </a:p>
        </p:txBody>
      </p:sp>
      <p:sp>
        <p:nvSpPr>
          <p:cNvPr id="9" name="Text Placeholder 8"/>
          <p:cNvSpPr>
            <a:spLocks noGrp="1"/>
          </p:cNvSpPr>
          <p:nvPr>
            <p:ph type="body" sz="quarter" idx="11" hasCustomPrompt="1"/>
          </p:nvPr>
        </p:nvSpPr>
        <p:spPr>
          <a:xfrm>
            <a:off x="4067948" y="4797157"/>
            <a:ext cx="4968875" cy="287337"/>
          </a:xfrm>
        </p:spPr>
        <p:txBody>
          <a:bodyPr>
            <a:noAutofit/>
          </a:bodyPr>
          <a:lstStyle>
            <a:lvl1pPr marL="0" indent="0" algn="r">
              <a:buNone/>
              <a:defRPr sz="1600" b="1" baseline="0">
                <a:solidFill>
                  <a:schemeClr val="tx1">
                    <a:lumMod val="65000"/>
                    <a:lumOff val="35000"/>
                  </a:schemeClr>
                </a:solidFill>
              </a:defRPr>
            </a:lvl1pPr>
          </a:lstStyle>
          <a:p>
            <a:pPr lvl="0"/>
            <a:r>
              <a:rPr lang="en-US" dirty="0" err="1" smtClean="0"/>
              <a:t>Ingresar</a:t>
            </a:r>
            <a:r>
              <a:rPr lang="en-US" dirty="0" smtClean="0"/>
              <a:t> </a:t>
            </a:r>
            <a:r>
              <a:rPr lang="en-US" dirty="0" err="1" smtClean="0"/>
              <a:t>Nombre</a:t>
            </a:r>
            <a:r>
              <a:rPr lang="en-US" dirty="0" smtClean="0"/>
              <a:t> y </a:t>
            </a:r>
            <a:r>
              <a:rPr lang="en-US" dirty="0" err="1" smtClean="0"/>
              <a:t>Apellido</a:t>
            </a:r>
            <a:endParaRPr lang="es-MX" dirty="0"/>
          </a:p>
        </p:txBody>
      </p:sp>
      <p:sp>
        <p:nvSpPr>
          <p:cNvPr id="11" name="Text Placeholder 10"/>
          <p:cNvSpPr>
            <a:spLocks noGrp="1"/>
          </p:cNvSpPr>
          <p:nvPr>
            <p:ph type="body" sz="quarter" idx="12" hasCustomPrompt="1"/>
          </p:nvPr>
        </p:nvSpPr>
        <p:spPr>
          <a:xfrm>
            <a:off x="4067178" y="5157198"/>
            <a:ext cx="4968875" cy="257175"/>
          </a:xfrm>
        </p:spPr>
        <p:txBody>
          <a:bodyPr>
            <a:noAutofit/>
          </a:bodyPr>
          <a:lstStyle>
            <a:lvl1pPr marL="0" indent="0" algn="r">
              <a:buNone/>
              <a:defRPr sz="1600">
                <a:solidFill>
                  <a:schemeClr val="tx1">
                    <a:lumMod val="50000"/>
                    <a:lumOff val="50000"/>
                  </a:schemeClr>
                </a:solidFill>
                <a:latin typeface="Segoe UI Light" pitchFamily="34" charset="0"/>
              </a:defRPr>
            </a:lvl1pPr>
            <a:lvl2pPr>
              <a:defRPr sz="1600">
                <a:solidFill>
                  <a:schemeClr val="bg1">
                    <a:lumMod val="50000"/>
                  </a:schemeClr>
                </a:solidFill>
                <a:latin typeface="Segoe UI Light" pitchFamily="34" charset="0"/>
              </a:defRPr>
            </a:lvl2pPr>
            <a:lvl3pPr>
              <a:defRPr sz="1600">
                <a:solidFill>
                  <a:schemeClr val="bg1">
                    <a:lumMod val="50000"/>
                  </a:schemeClr>
                </a:solidFill>
                <a:latin typeface="Segoe UI Light" pitchFamily="34" charset="0"/>
              </a:defRPr>
            </a:lvl3pPr>
            <a:lvl4pPr>
              <a:defRPr sz="1600">
                <a:solidFill>
                  <a:schemeClr val="bg1">
                    <a:lumMod val="50000"/>
                  </a:schemeClr>
                </a:solidFill>
                <a:latin typeface="Segoe UI Light" pitchFamily="34" charset="0"/>
              </a:defRPr>
            </a:lvl4pPr>
            <a:lvl5pPr>
              <a:defRPr sz="1600">
                <a:solidFill>
                  <a:schemeClr val="bg1">
                    <a:lumMod val="50000"/>
                  </a:schemeClr>
                </a:solidFill>
                <a:latin typeface="Segoe UI Light" pitchFamily="34" charset="0"/>
              </a:defRPr>
            </a:lvl5pPr>
          </a:lstStyle>
          <a:p>
            <a:pPr lvl="0"/>
            <a:r>
              <a:rPr lang="en-US" dirty="0" err="1" smtClean="0"/>
              <a:t>Ingresar</a:t>
            </a:r>
            <a:r>
              <a:rPr lang="en-US" dirty="0" smtClean="0"/>
              <a:t> </a:t>
            </a:r>
            <a:r>
              <a:rPr lang="en-US" dirty="0" err="1" smtClean="0"/>
              <a:t>Puesto</a:t>
            </a:r>
            <a:endParaRPr lang="es-MX" dirty="0"/>
          </a:p>
        </p:txBody>
      </p:sp>
      <p:sp>
        <p:nvSpPr>
          <p:cNvPr id="13" name="Text Placeholder 12"/>
          <p:cNvSpPr>
            <a:spLocks noGrp="1"/>
          </p:cNvSpPr>
          <p:nvPr>
            <p:ph type="body" sz="quarter" idx="13" hasCustomPrompt="1"/>
          </p:nvPr>
        </p:nvSpPr>
        <p:spPr>
          <a:xfrm>
            <a:off x="4067178" y="5479257"/>
            <a:ext cx="4968875" cy="254000"/>
          </a:xfrm>
        </p:spPr>
        <p:txBody>
          <a:bodyPr>
            <a:noAutofit/>
          </a:bodyPr>
          <a:lstStyle>
            <a:lvl1pPr marL="0" indent="0" algn="r">
              <a:buNone/>
              <a:defRPr sz="1600" baseline="0">
                <a:solidFill>
                  <a:schemeClr val="tx1">
                    <a:lumMod val="50000"/>
                    <a:lumOff val="50000"/>
                  </a:schemeClr>
                </a:solidFill>
              </a:defRPr>
            </a:lvl1pPr>
          </a:lstStyle>
          <a:p>
            <a:pPr lvl="0"/>
            <a:r>
              <a:rPr lang="es-MX" sz="1600" dirty="0" smtClean="0"/>
              <a:t>Ingresar email@lennken.com</a:t>
            </a:r>
            <a:endParaRPr lang="es-MX" dirty="0"/>
          </a:p>
        </p:txBody>
      </p:sp>
      <p:pic>
        <p:nvPicPr>
          <p:cNvPr id="4" name="3 Imagen"/>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220" y="2349318"/>
            <a:ext cx="2364572" cy="1111349"/>
          </a:xfrm>
          <a:prstGeom prst="rect">
            <a:avLst/>
          </a:prstGeom>
        </p:spPr>
      </p:pic>
    </p:spTree>
    <p:extLst>
      <p:ext uri="{BB962C8B-B14F-4D97-AF65-F5344CB8AC3E}">
        <p14:creationId xmlns:p14="http://schemas.microsoft.com/office/powerpoint/2010/main" val="450077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pic>
        <p:nvPicPr>
          <p:cNvPr id="7"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8" name="Straight Connector 7"/>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
        <p:nvSpPr>
          <p:cNvPr id="10" name="Rectangle 6"/>
          <p:cNvSpPr/>
          <p:nvPr userDrawn="1"/>
        </p:nvSpPr>
        <p:spPr>
          <a:xfrm>
            <a:off x="0" y="260649"/>
            <a:ext cx="8892480"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8143796" y="576064"/>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11" name="Picture 5" descr="C:\Users\NV55_03\Desktop\Untitled-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561" y="263855"/>
            <a:ext cx="8300076" cy="572858"/>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hasCustomPrompt="1"/>
          </p:nvPr>
        </p:nvSpPr>
        <p:spPr>
          <a:xfrm>
            <a:off x="457200" y="260648"/>
            <a:ext cx="8229600" cy="562074"/>
          </a:xfrm>
        </p:spPr>
        <p:txBody>
          <a:bodyPr>
            <a:normAutofit/>
          </a:bodyPr>
          <a:lstStyle>
            <a:lvl1pPr algn="l">
              <a:defRPr sz="2800" baseline="0">
                <a:solidFill>
                  <a:schemeClr val="bg1"/>
                </a:solidFill>
              </a:defRPr>
            </a:lvl1pPr>
          </a:lstStyle>
          <a:p>
            <a:r>
              <a:rPr lang="en-US" dirty="0" err="1" smtClean="0"/>
              <a:t>Agregar</a:t>
            </a:r>
            <a:r>
              <a:rPr lang="en-US" dirty="0" smtClean="0"/>
              <a:t> </a:t>
            </a:r>
            <a:r>
              <a:rPr lang="en-US" dirty="0" err="1" smtClean="0"/>
              <a:t>Título</a:t>
            </a:r>
            <a:endParaRPr lang="es-MX" dirty="0"/>
          </a:p>
        </p:txBody>
      </p:sp>
      <p:pic>
        <p:nvPicPr>
          <p:cNvPr id="13"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92920" y="350413"/>
            <a:ext cx="381071" cy="38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5825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a:xfrm>
            <a:off x="457200" y="274644"/>
            <a:ext cx="7499176" cy="5851525"/>
          </a:xfrm>
        </p:spPr>
        <p:txBody>
          <a:bodyPr vert="eaVert"/>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pic>
        <p:nvPicPr>
          <p:cNvPr id="7"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8" name="Straight Connector 7"/>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
        <p:nvSpPr>
          <p:cNvPr id="10" name="Rectangle 6"/>
          <p:cNvSpPr/>
          <p:nvPr userDrawn="1"/>
        </p:nvSpPr>
        <p:spPr>
          <a:xfrm rot="5400000">
            <a:off x="5368983" y="2812122"/>
            <a:ext cx="6255072"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7735039 w 8676456"/>
              <a:gd name="connsiteY2" fmla="*/ 558308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7735039" y="558308"/>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11" name="Picture 5" descr="C:\Users\NV55_03\Desktop\Untitled-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rot="5400000">
            <a:off x="5695262" y="2615648"/>
            <a:ext cx="5609254" cy="5643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rot="5400000">
            <a:off x="5181438" y="4194710"/>
            <a:ext cx="381070" cy="3810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rot="5400000">
            <a:off x="8305985" y="5147572"/>
            <a:ext cx="381070" cy="381068"/>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txBox="1">
            <a:spLocks/>
          </p:cNvSpPr>
          <p:nvPr userDrawn="1"/>
        </p:nvSpPr>
        <p:spPr>
          <a:xfrm rot="5400000">
            <a:off x="6033546" y="2504498"/>
            <a:ext cx="4925946" cy="504219"/>
          </a:xfrm>
          <a:prstGeom prst="rect">
            <a:avLst/>
          </a:prstGeom>
        </p:spPr>
        <p:txBody>
          <a:bodyPr vert="horz" lIns="91440" tIns="45720" rIns="91440" bIns="45720" rtlCol="0" anchor="ctr">
            <a:normAutofit lnSpcReduction="10000"/>
          </a:bodyPr>
          <a:lstStyle>
            <a:lvl1pPr algn="l" defTabSz="914400" rtl="0" eaLnBrk="1" latinLnBrk="0" hangingPunct="1">
              <a:spcBef>
                <a:spcPct val="0"/>
              </a:spcBef>
              <a:buNone/>
              <a:defRPr sz="2800" kern="1200" baseline="0">
                <a:solidFill>
                  <a:schemeClr val="bg1"/>
                </a:solidFill>
                <a:latin typeface="Segoe UI Light" pitchFamily="34" charset="0"/>
                <a:ea typeface="+mj-ea"/>
                <a:cs typeface="+mj-cs"/>
              </a:defRPr>
            </a:lvl1pPr>
          </a:lstStyle>
          <a:p>
            <a:r>
              <a:rPr lang="es-MX" sz="2800" noProof="0" dirty="0" smtClean="0"/>
              <a:t>Agregar Título</a:t>
            </a:r>
            <a:endParaRPr lang="es-MX" sz="2800" noProof="0" dirty="0"/>
          </a:p>
        </p:txBody>
      </p:sp>
    </p:spTree>
    <p:extLst>
      <p:ext uri="{BB962C8B-B14F-4D97-AF65-F5344CB8AC3E}">
        <p14:creationId xmlns:p14="http://schemas.microsoft.com/office/powerpoint/2010/main" val="139159540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7" name="Rectangle 6"/>
          <p:cNvSpPr/>
          <p:nvPr userDrawn="1"/>
        </p:nvSpPr>
        <p:spPr>
          <a:xfrm>
            <a:off x="0" y="260649"/>
            <a:ext cx="8892480"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8143796" y="576064"/>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2053" name="Picture 5" descr="C:\Users\NV55_03\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1561" y="263855"/>
            <a:ext cx="8300076" cy="5728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457200" y="260648"/>
            <a:ext cx="8229600" cy="562074"/>
          </a:xfrm>
        </p:spPr>
        <p:txBody>
          <a:bodyPr>
            <a:normAutofit/>
          </a:bodyPr>
          <a:lstStyle>
            <a:lvl1pPr algn="l">
              <a:defRPr sz="2800" baseline="0">
                <a:solidFill>
                  <a:schemeClr val="bg1"/>
                </a:solidFill>
              </a:defRPr>
            </a:lvl1pPr>
          </a:lstStyle>
          <a:p>
            <a:r>
              <a:rPr lang="es-MX" noProof="0" smtClean="0"/>
              <a:t>Agregar Título</a:t>
            </a:r>
            <a:endParaRPr lang="es-MX" noProof="0"/>
          </a:p>
        </p:txBody>
      </p:sp>
      <p:sp>
        <p:nvSpPr>
          <p:cNvPr id="3" name="Content Placeholder 2"/>
          <p:cNvSpPr>
            <a:spLocks noGrp="1"/>
          </p:cNvSpPr>
          <p:nvPr>
            <p:ph idx="1" hasCustomPrompt="1"/>
          </p:nvPr>
        </p:nvSpPr>
        <p:spPr>
          <a:xfrm>
            <a:off x="457200" y="1124749"/>
            <a:ext cx="8229600" cy="5001419"/>
          </a:xfrm>
        </p:spPr>
        <p:txBody>
          <a:bodyPr/>
          <a:lstStyle>
            <a:lvl2pPr>
              <a:defRPr/>
            </a:lvl2pPr>
            <a:lvl3pPr>
              <a:defRPr/>
            </a:lvl3pPr>
            <a:lvl4pPr>
              <a:defRPr/>
            </a:lvl4pPr>
            <a:lvl5pPr>
              <a:defRPr/>
            </a:lvl5pPr>
          </a:lstStyle>
          <a:p>
            <a:pPr lvl="0"/>
            <a:r>
              <a:rPr lang="es-MX" dirty="0" smtClean="0"/>
              <a:t>Haga clic para editar el texto</a:t>
            </a:r>
            <a:endParaRPr lang="en-US" dirty="0" smtClean="0"/>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cxnSp>
        <p:nvCxnSpPr>
          <p:cNvPr id="9" name="Straight Connector 8"/>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Tree>
    <p:extLst>
      <p:ext uri="{BB962C8B-B14F-4D97-AF65-F5344CB8AC3E}">
        <p14:creationId xmlns:p14="http://schemas.microsoft.com/office/powerpoint/2010/main" val="362810192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4221093"/>
            <a:ext cx="7772400" cy="1362075"/>
          </a:xfrm>
        </p:spPr>
        <p:txBody>
          <a:bodyPr anchor="t"/>
          <a:lstStyle>
            <a:lvl1pPr algn="r">
              <a:defRPr sz="4000" b="0" cap="all" baseline="0">
                <a:solidFill>
                  <a:srgbClr val="008BB0"/>
                </a:solidFill>
              </a:defRPr>
            </a:lvl1pPr>
          </a:lstStyle>
          <a:p>
            <a:r>
              <a:rPr lang="es-MX" noProof="0" smtClean="0"/>
              <a:t>Haga clIC para editar el título</a:t>
            </a:r>
            <a:endParaRPr lang="es-MX" noProof="0"/>
          </a:p>
        </p:txBody>
      </p:sp>
      <p:sp>
        <p:nvSpPr>
          <p:cNvPr id="3" name="Text Placeholder 2"/>
          <p:cNvSpPr>
            <a:spLocks noGrp="1"/>
          </p:cNvSpPr>
          <p:nvPr>
            <p:ph type="body" idx="1" hasCustomPrompt="1"/>
          </p:nvPr>
        </p:nvSpPr>
        <p:spPr>
          <a:xfrm>
            <a:off x="683568" y="5589240"/>
            <a:ext cx="7772400" cy="401836"/>
          </a:xfrm>
        </p:spPr>
        <p:txBody>
          <a:bodyPr anchor="b"/>
          <a:lstStyle>
            <a:lvl1pPr marL="0" indent="0" algn="r">
              <a:buNone/>
              <a:defRPr sz="2000">
                <a:solidFill>
                  <a:schemeClr val="tx1">
                    <a:tint val="75000"/>
                  </a:schemeClr>
                </a:solidFill>
              </a:defRPr>
            </a:lvl1pPr>
            <a:lvl2pPr marL="457198" indent="0">
              <a:buNone/>
              <a:defRPr sz="1800">
                <a:solidFill>
                  <a:schemeClr val="tx1">
                    <a:tint val="75000"/>
                  </a:schemeClr>
                </a:solidFill>
              </a:defRPr>
            </a:lvl2pPr>
            <a:lvl3pPr marL="914396" indent="0">
              <a:buNone/>
              <a:defRPr sz="1600">
                <a:solidFill>
                  <a:schemeClr val="tx1">
                    <a:tint val="75000"/>
                  </a:schemeClr>
                </a:solidFill>
              </a:defRPr>
            </a:lvl3pPr>
            <a:lvl4pPr marL="1371593" indent="0">
              <a:buNone/>
              <a:defRPr sz="1400">
                <a:solidFill>
                  <a:schemeClr val="tx1">
                    <a:tint val="75000"/>
                  </a:schemeClr>
                </a:solidFill>
              </a:defRPr>
            </a:lvl4pPr>
            <a:lvl5pPr marL="1828791" indent="0">
              <a:buNone/>
              <a:defRPr sz="1400">
                <a:solidFill>
                  <a:schemeClr val="tx1">
                    <a:tint val="75000"/>
                  </a:schemeClr>
                </a:solidFill>
              </a:defRPr>
            </a:lvl5pPr>
            <a:lvl6pPr marL="2285989" indent="0">
              <a:buNone/>
              <a:defRPr sz="1400">
                <a:solidFill>
                  <a:schemeClr val="tx1">
                    <a:tint val="75000"/>
                  </a:schemeClr>
                </a:solidFill>
              </a:defRPr>
            </a:lvl6pPr>
            <a:lvl7pPr marL="2743187" indent="0">
              <a:buNone/>
              <a:defRPr sz="1400">
                <a:solidFill>
                  <a:schemeClr val="tx1">
                    <a:tint val="75000"/>
                  </a:schemeClr>
                </a:solidFill>
              </a:defRPr>
            </a:lvl7pPr>
            <a:lvl8pPr marL="3200384" indent="0">
              <a:buNone/>
              <a:defRPr sz="1400">
                <a:solidFill>
                  <a:schemeClr val="tx1">
                    <a:tint val="75000"/>
                  </a:schemeClr>
                </a:solidFill>
              </a:defRPr>
            </a:lvl8pPr>
            <a:lvl9pPr marL="3657582" indent="0">
              <a:buNone/>
              <a:defRPr sz="1400">
                <a:solidFill>
                  <a:schemeClr val="tx1">
                    <a:tint val="75000"/>
                  </a:schemeClr>
                </a:solidFill>
              </a:defRPr>
            </a:lvl9pPr>
          </a:lstStyle>
          <a:p>
            <a:pPr lvl="0"/>
            <a:r>
              <a:rPr lang="es-MX" dirty="0" smtClean="0"/>
              <a:t>Haga clic para editar el texto</a:t>
            </a:r>
          </a:p>
        </p:txBody>
      </p:sp>
      <p:pic>
        <p:nvPicPr>
          <p:cNvPr id="7"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8" name="Straight Connector 7"/>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Tree>
    <p:extLst>
      <p:ext uri="{BB962C8B-B14F-4D97-AF65-F5344CB8AC3E}">
        <p14:creationId xmlns:p14="http://schemas.microsoft.com/office/powerpoint/2010/main" val="8970939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57200" y="1600206"/>
            <a:ext cx="4038600" cy="4525963"/>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MX" noProof="0" smtClean="0"/>
              <a:t>Haga clic para editar el texto</a:t>
            </a:r>
          </a:p>
          <a:p>
            <a:pPr lvl="1"/>
            <a:r>
              <a:rPr lang="es-MX" noProof="0" smtClean="0"/>
              <a:t>Segundo nivel</a:t>
            </a:r>
          </a:p>
          <a:p>
            <a:pPr lvl="2"/>
            <a:r>
              <a:rPr lang="es-MX" noProof="0" smtClean="0"/>
              <a:t>Tercer nivel</a:t>
            </a:r>
          </a:p>
          <a:p>
            <a:pPr lvl="3"/>
            <a:r>
              <a:rPr lang="es-MX" noProof="0" smtClean="0"/>
              <a:t>Cuarto nivel</a:t>
            </a:r>
          </a:p>
          <a:p>
            <a:pPr lvl="4"/>
            <a:r>
              <a:rPr lang="es-MX" noProof="0" smtClean="0"/>
              <a:t>Quinto nivel</a:t>
            </a:r>
            <a:endParaRPr lang="es-MX" noProof="0"/>
          </a:p>
        </p:txBody>
      </p:sp>
      <p:sp>
        <p:nvSpPr>
          <p:cNvPr id="4" name="Content Placeholder 3"/>
          <p:cNvSpPr>
            <a:spLocks noGrp="1"/>
          </p:cNvSpPr>
          <p:nvPr>
            <p:ph sz="half" idx="2" hasCustomPrompt="1"/>
          </p:nvPr>
        </p:nvSpPr>
        <p:spPr>
          <a:xfrm>
            <a:off x="4648200" y="1600206"/>
            <a:ext cx="4038600" cy="4525963"/>
          </a:xfrm>
        </p:spPr>
        <p:txBody>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noProof="0" smtClean="0"/>
              <a:t>Haga clic para editar el texto</a:t>
            </a:r>
          </a:p>
          <a:p>
            <a:pPr lvl="1"/>
            <a:r>
              <a:rPr lang="es-MX" noProof="0" smtClean="0"/>
              <a:t>Segundo nivel</a:t>
            </a:r>
          </a:p>
          <a:p>
            <a:pPr lvl="2"/>
            <a:r>
              <a:rPr lang="es-MX" noProof="0" smtClean="0"/>
              <a:t>Tercer nivel</a:t>
            </a:r>
          </a:p>
          <a:p>
            <a:pPr lvl="3"/>
            <a:r>
              <a:rPr lang="es-MX" noProof="0" smtClean="0"/>
              <a:t>Cuarto nivel</a:t>
            </a:r>
          </a:p>
          <a:p>
            <a:pPr lvl="4"/>
            <a:r>
              <a:rPr lang="es-MX" noProof="0" smtClean="0"/>
              <a:t>Quinto nivel</a:t>
            </a:r>
            <a:endParaRPr lang="es-MX" noProof="0"/>
          </a:p>
        </p:txBody>
      </p:sp>
      <p:pic>
        <p:nvPicPr>
          <p:cNvPr id="8"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
        <p:nvSpPr>
          <p:cNvPr id="11" name="Rectangle 6"/>
          <p:cNvSpPr/>
          <p:nvPr userDrawn="1"/>
        </p:nvSpPr>
        <p:spPr>
          <a:xfrm>
            <a:off x="0" y="260649"/>
            <a:ext cx="8892480"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8143796" y="576064"/>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12" name="Picture 5" descr="C:\Users\NV55_03\Desktop\Untitled-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561" y="263855"/>
            <a:ext cx="8300076" cy="572858"/>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a:spLocks noGrp="1"/>
          </p:cNvSpPr>
          <p:nvPr>
            <p:ph type="title" hasCustomPrompt="1"/>
          </p:nvPr>
        </p:nvSpPr>
        <p:spPr>
          <a:xfrm>
            <a:off x="457200" y="260648"/>
            <a:ext cx="8229600" cy="562074"/>
          </a:xfrm>
        </p:spPr>
        <p:txBody>
          <a:bodyPr>
            <a:normAutofit/>
          </a:bodyPr>
          <a:lstStyle>
            <a:lvl1pPr algn="l">
              <a:defRPr sz="2800" baseline="0">
                <a:solidFill>
                  <a:schemeClr val="bg1"/>
                </a:solidFill>
              </a:defRPr>
            </a:lvl1pPr>
          </a:lstStyle>
          <a:p>
            <a:r>
              <a:rPr lang="es-MX" noProof="0" smtClean="0"/>
              <a:t>Agregar Título</a:t>
            </a:r>
            <a:endParaRPr lang="es-MX" noProof="0"/>
          </a:p>
        </p:txBody>
      </p:sp>
      <p:pic>
        <p:nvPicPr>
          <p:cNvPr id="14"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92920" y="350413"/>
            <a:ext cx="381071" cy="38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7257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57202" y="1535113"/>
            <a:ext cx="4040188" cy="639762"/>
          </a:xfrm>
        </p:spPr>
        <p:txBody>
          <a:bodyPr anchor="b">
            <a:normAutofit/>
          </a:bodyPr>
          <a:lstStyle>
            <a:lvl1pPr marL="0" indent="0">
              <a:buNone/>
              <a:defRPr sz="2400" b="1"/>
            </a:lvl1pPr>
            <a:lvl2pPr marL="457198" indent="0">
              <a:buNone/>
              <a:defRPr sz="2000" b="1"/>
            </a:lvl2pPr>
            <a:lvl3pPr marL="914396" indent="0">
              <a:buNone/>
              <a:defRPr sz="1800" b="1"/>
            </a:lvl3pPr>
            <a:lvl4pPr marL="1371593" indent="0">
              <a:buNone/>
              <a:defRPr sz="1600" b="1"/>
            </a:lvl4pPr>
            <a:lvl5pPr marL="1828791" indent="0">
              <a:buNone/>
              <a:defRPr sz="1600" b="1"/>
            </a:lvl5pPr>
            <a:lvl6pPr marL="2285989" indent="0">
              <a:buNone/>
              <a:defRPr sz="1600" b="1"/>
            </a:lvl6pPr>
            <a:lvl7pPr marL="2743187" indent="0">
              <a:buNone/>
              <a:defRPr sz="1600" b="1"/>
            </a:lvl7pPr>
            <a:lvl8pPr marL="3200384" indent="0">
              <a:buNone/>
              <a:defRPr sz="1600" b="1"/>
            </a:lvl8pPr>
            <a:lvl9pPr marL="3657582" indent="0">
              <a:buNone/>
              <a:defRPr sz="1600" b="1"/>
            </a:lvl9pPr>
          </a:lstStyle>
          <a:p>
            <a:pPr lvl="0"/>
            <a:r>
              <a:rPr lang="es-MX" dirty="0" smtClean="0"/>
              <a:t>Haga clic para editar el texto</a:t>
            </a:r>
          </a:p>
        </p:txBody>
      </p:sp>
      <p:sp>
        <p:nvSpPr>
          <p:cNvPr id="4" name="Content Placeholder 3"/>
          <p:cNvSpPr>
            <a:spLocks noGrp="1"/>
          </p:cNvSpPr>
          <p:nvPr>
            <p:ph sz="half" idx="2" hasCustomPrompt="1"/>
          </p:nvPr>
        </p:nvSpPr>
        <p:spPr>
          <a:xfrm>
            <a:off x="457202" y="2174875"/>
            <a:ext cx="4040188" cy="3951288"/>
          </a:xfrm>
        </p:spPr>
        <p:txBody>
          <a:bodyPr/>
          <a:lstStyle>
            <a:lvl1pPr>
              <a:defRPr sz="2000">
                <a:solidFill>
                  <a:schemeClr val="tx1">
                    <a:lumMod val="65000"/>
                    <a:lumOff val="35000"/>
                  </a:schemeClr>
                </a:solidFill>
              </a:defRPr>
            </a:lvl1pPr>
            <a:lvl2pPr>
              <a:defRPr sz="1800" baseline="0"/>
            </a:lvl2pPr>
            <a:lvl3pPr>
              <a:defRPr sz="1600"/>
            </a:lvl3pPr>
            <a:lvl4pPr>
              <a:defRPr sz="1400"/>
            </a:lvl4pPr>
            <a:lvl5pPr>
              <a:defRPr sz="1400"/>
            </a:lvl5pPr>
            <a:lvl6pPr>
              <a:defRPr sz="1600"/>
            </a:lvl6pPr>
            <a:lvl7pPr>
              <a:defRPr sz="1600"/>
            </a:lvl7pPr>
            <a:lvl8pPr>
              <a:defRPr sz="1600"/>
            </a:lvl8pPr>
            <a:lvl9pPr>
              <a:defRPr sz="1600"/>
            </a:lvl9pPr>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sp>
        <p:nvSpPr>
          <p:cNvPr id="5" name="Text Placeholder 4"/>
          <p:cNvSpPr>
            <a:spLocks noGrp="1"/>
          </p:cNvSpPr>
          <p:nvPr>
            <p:ph type="body" sz="quarter" idx="3" hasCustomPrompt="1"/>
          </p:nvPr>
        </p:nvSpPr>
        <p:spPr>
          <a:xfrm>
            <a:off x="4645030" y="1535113"/>
            <a:ext cx="4041775" cy="639762"/>
          </a:xfrm>
        </p:spPr>
        <p:txBody>
          <a:bodyPr anchor="b"/>
          <a:lstStyle>
            <a:lvl1pPr marL="0" indent="0">
              <a:buNone/>
              <a:defRPr sz="2400" b="1"/>
            </a:lvl1pPr>
            <a:lvl2pPr marL="457198" indent="0">
              <a:buNone/>
              <a:defRPr sz="2000" b="1"/>
            </a:lvl2pPr>
            <a:lvl3pPr marL="914396" indent="0">
              <a:buNone/>
              <a:defRPr sz="1800" b="1"/>
            </a:lvl3pPr>
            <a:lvl4pPr marL="1371593" indent="0">
              <a:buNone/>
              <a:defRPr sz="1600" b="1"/>
            </a:lvl4pPr>
            <a:lvl5pPr marL="1828791" indent="0">
              <a:buNone/>
              <a:defRPr sz="1600" b="1"/>
            </a:lvl5pPr>
            <a:lvl6pPr marL="2285989" indent="0">
              <a:buNone/>
              <a:defRPr sz="1600" b="1"/>
            </a:lvl6pPr>
            <a:lvl7pPr marL="2743187" indent="0">
              <a:buNone/>
              <a:defRPr sz="1600" b="1"/>
            </a:lvl7pPr>
            <a:lvl8pPr marL="3200384" indent="0">
              <a:buNone/>
              <a:defRPr sz="1600" b="1"/>
            </a:lvl8pPr>
            <a:lvl9pPr marL="3657582" indent="0">
              <a:buNone/>
              <a:defRPr sz="1600" b="1"/>
            </a:lvl9pPr>
          </a:lstStyle>
          <a:p>
            <a:pPr lvl="0"/>
            <a:r>
              <a:rPr lang="es-MX" dirty="0" smtClean="0"/>
              <a:t>Haga clic para editar el texto</a:t>
            </a:r>
          </a:p>
        </p:txBody>
      </p:sp>
      <p:sp>
        <p:nvSpPr>
          <p:cNvPr id="6" name="Content Placeholder 5"/>
          <p:cNvSpPr>
            <a:spLocks noGrp="1"/>
          </p:cNvSpPr>
          <p:nvPr>
            <p:ph sz="quarter" idx="4" hasCustomPrompt="1"/>
          </p:nvPr>
        </p:nvSpPr>
        <p:spPr>
          <a:xfrm>
            <a:off x="4645030" y="2174875"/>
            <a:ext cx="4041775" cy="3951288"/>
          </a:xfrm>
        </p:spPr>
        <p:txBody>
          <a:bodyPr/>
          <a:lstStyle>
            <a:lvl1pPr>
              <a:defRPr sz="2000">
                <a:solidFill>
                  <a:schemeClr val="tx1">
                    <a:lumMod val="65000"/>
                    <a:lumOff val="35000"/>
                  </a:schemeClr>
                </a:solidFill>
              </a:defRPr>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pic>
        <p:nvPicPr>
          <p:cNvPr id="10"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11" name="Straight Connector 10"/>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
        <p:nvSpPr>
          <p:cNvPr id="13" name="Rectangle 6"/>
          <p:cNvSpPr/>
          <p:nvPr userDrawn="1"/>
        </p:nvSpPr>
        <p:spPr>
          <a:xfrm>
            <a:off x="0" y="260649"/>
            <a:ext cx="8892480"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8143796" y="576064"/>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14" name="Picture 5" descr="C:\Users\NV55_03\Desktop\Untitled-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561" y="263855"/>
            <a:ext cx="8300076" cy="572858"/>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1"/>
          <p:cNvSpPr>
            <a:spLocks noGrp="1"/>
          </p:cNvSpPr>
          <p:nvPr>
            <p:ph type="title" hasCustomPrompt="1"/>
          </p:nvPr>
        </p:nvSpPr>
        <p:spPr>
          <a:xfrm>
            <a:off x="457200" y="260648"/>
            <a:ext cx="8229600" cy="562074"/>
          </a:xfrm>
        </p:spPr>
        <p:txBody>
          <a:bodyPr>
            <a:normAutofit/>
          </a:bodyPr>
          <a:lstStyle>
            <a:lvl1pPr algn="l">
              <a:defRPr sz="2800" baseline="0">
                <a:solidFill>
                  <a:schemeClr val="bg1"/>
                </a:solidFill>
              </a:defRPr>
            </a:lvl1pPr>
          </a:lstStyle>
          <a:p>
            <a:r>
              <a:rPr lang="es-MX" noProof="0" smtClean="0"/>
              <a:t>Agregar Título</a:t>
            </a:r>
            <a:endParaRPr lang="es-MX" noProof="0"/>
          </a:p>
        </p:txBody>
      </p:sp>
      <p:pic>
        <p:nvPicPr>
          <p:cNvPr id="16"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92920" y="350413"/>
            <a:ext cx="381071" cy="38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3214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7" name="Straight Connector 6"/>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
        <p:nvSpPr>
          <p:cNvPr id="9" name="Rectangle 6"/>
          <p:cNvSpPr/>
          <p:nvPr userDrawn="1"/>
        </p:nvSpPr>
        <p:spPr>
          <a:xfrm>
            <a:off x="0" y="260649"/>
            <a:ext cx="8892480" cy="576064"/>
          </a:xfrm>
          <a:custGeom>
            <a:avLst/>
            <a:gdLst>
              <a:gd name="connsiteX0" fmla="*/ 0 w 8676456"/>
              <a:gd name="connsiteY0" fmla="*/ 0 h 576064"/>
              <a:gd name="connsiteX1" fmla="*/ 8676456 w 8676456"/>
              <a:gd name="connsiteY1" fmla="*/ 0 h 576064"/>
              <a:gd name="connsiteX2" fmla="*/ 8676456 w 8676456"/>
              <a:gd name="connsiteY2" fmla="*/ 576064 h 576064"/>
              <a:gd name="connsiteX3" fmla="*/ 0 w 8676456"/>
              <a:gd name="connsiteY3" fmla="*/ 576064 h 576064"/>
              <a:gd name="connsiteX4" fmla="*/ 0 w 8676456"/>
              <a:gd name="connsiteY4" fmla="*/ 0 h 576064"/>
              <a:gd name="connsiteX0" fmla="*/ 0 w 8676456"/>
              <a:gd name="connsiteY0" fmla="*/ 0 h 576064"/>
              <a:gd name="connsiteX1" fmla="*/ 8676456 w 8676456"/>
              <a:gd name="connsiteY1" fmla="*/ 0 h 576064"/>
              <a:gd name="connsiteX2" fmla="*/ 8143796 w 8676456"/>
              <a:gd name="connsiteY2" fmla="*/ 576064 h 576064"/>
              <a:gd name="connsiteX3" fmla="*/ 0 w 8676456"/>
              <a:gd name="connsiteY3" fmla="*/ 576064 h 576064"/>
              <a:gd name="connsiteX4" fmla="*/ 0 w 8676456"/>
              <a:gd name="connsiteY4" fmla="*/ 0 h 57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456" h="576064">
                <a:moveTo>
                  <a:pt x="0" y="0"/>
                </a:moveTo>
                <a:lnTo>
                  <a:pt x="8676456" y="0"/>
                </a:lnTo>
                <a:lnTo>
                  <a:pt x="8143796" y="576064"/>
                </a:lnTo>
                <a:lnTo>
                  <a:pt x="0" y="576064"/>
                </a:lnTo>
                <a:lnTo>
                  <a:pt x="0" y="0"/>
                </a:lnTo>
                <a:close/>
              </a:path>
            </a:pathLst>
          </a:custGeom>
          <a:solidFill>
            <a:srgbClr val="43B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10" name="Picture 5" descr="C:\Users\NV55_03\Desktop\Untitled-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561" y="263855"/>
            <a:ext cx="8300076" cy="572858"/>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hasCustomPrompt="1"/>
          </p:nvPr>
        </p:nvSpPr>
        <p:spPr>
          <a:xfrm>
            <a:off x="457200" y="260648"/>
            <a:ext cx="8229600" cy="562074"/>
          </a:xfrm>
        </p:spPr>
        <p:txBody>
          <a:bodyPr>
            <a:normAutofit/>
          </a:bodyPr>
          <a:lstStyle>
            <a:lvl1pPr algn="l">
              <a:defRPr sz="2800" baseline="0">
                <a:solidFill>
                  <a:schemeClr val="bg1"/>
                </a:solidFill>
              </a:defRPr>
            </a:lvl1pPr>
          </a:lstStyle>
          <a:p>
            <a:r>
              <a:rPr lang="es-MX" noProof="0" smtClean="0"/>
              <a:t>Agregar Título</a:t>
            </a:r>
            <a:endParaRPr lang="es-MX" noProof="0"/>
          </a:p>
        </p:txBody>
      </p:sp>
      <p:pic>
        <p:nvPicPr>
          <p:cNvPr id="12" name="Picture 3" descr="F:\Trabajo\WIP\_LENNKEN\Interna\Papelería\Images\LennkenWhite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92920" y="350413"/>
            <a:ext cx="381071" cy="38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4867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6" name="Straight Connector 5"/>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Tree>
    <p:extLst>
      <p:ext uri="{BB962C8B-B14F-4D97-AF65-F5344CB8AC3E}">
        <p14:creationId xmlns:p14="http://schemas.microsoft.com/office/powerpoint/2010/main" val="21538977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4" y="273050"/>
            <a:ext cx="3008313" cy="1162050"/>
          </a:xfrm>
        </p:spPr>
        <p:txBody>
          <a:bodyPr anchor="b"/>
          <a:lstStyle>
            <a:lvl1pPr algn="l">
              <a:defRPr sz="2000" b="1"/>
            </a:lvl1pPr>
          </a:lstStyle>
          <a:p>
            <a:r>
              <a:rPr lang="es-MX" dirty="0" smtClean="0"/>
              <a:t>Haga clic para editar el texto</a:t>
            </a:r>
          </a:p>
        </p:txBody>
      </p:sp>
      <p:sp>
        <p:nvSpPr>
          <p:cNvPr id="3" name="Content Placeholder 2"/>
          <p:cNvSpPr>
            <a:spLocks noGrp="1"/>
          </p:cNvSpPr>
          <p:nvPr>
            <p:ph idx="1" hasCustomPrompt="1"/>
          </p:nvPr>
        </p:nvSpPr>
        <p:spPr>
          <a:xfrm>
            <a:off x="3575051" y="273056"/>
            <a:ext cx="5111751" cy="5853113"/>
          </a:xfrm>
        </p:spPr>
        <p:txBody>
          <a:bodyPr/>
          <a:lstStyle>
            <a:lvl1pPr>
              <a:defRPr sz="3200"/>
            </a:lvl1pPr>
            <a:lvl2pPr>
              <a:defRPr sz="2800">
                <a:latin typeface="Segoe UI Light" pitchFamily="34" charset="0"/>
              </a:defRPr>
            </a:lvl2pPr>
            <a:lvl3pPr>
              <a:defRPr sz="2400"/>
            </a:lvl3pPr>
            <a:lvl4pPr>
              <a:defRPr sz="1800"/>
            </a:lvl4pPr>
            <a:lvl5pPr>
              <a:defRPr sz="1800"/>
            </a:lvl5pPr>
            <a:lvl6pPr>
              <a:defRPr sz="2000"/>
            </a:lvl6pPr>
            <a:lvl7pPr>
              <a:defRPr sz="2000"/>
            </a:lvl7pPr>
            <a:lvl8pPr>
              <a:defRPr sz="2000"/>
            </a:lvl8pPr>
            <a:lvl9pPr>
              <a:defRPr sz="2000"/>
            </a:lvl9pPr>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sp>
        <p:nvSpPr>
          <p:cNvPr id="4" name="Text Placeholder 3"/>
          <p:cNvSpPr>
            <a:spLocks noGrp="1"/>
          </p:cNvSpPr>
          <p:nvPr>
            <p:ph type="body" sz="half" idx="2" hasCustomPrompt="1"/>
          </p:nvPr>
        </p:nvSpPr>
        <p:spPr>
          <a:xfrm>
            <a:off x="457204" y="1435104"/>
            <a:ext cx="3008313" cy="4691063"/>
          </a:xfrm>
        </p:spPr>
        <p:txBody>
          <a:bodyPr/>
          <a:lstStyle>
            <a:lvl1pPr marL="0" indent="0">
              <a:buNone/>
              <a:defRPr sz="1400"/>
            </a:lvl1pPr>
            <a:lvl2pPr marL="457198" indent="0">
              <a:buNone/>
              <a:defRPr sz="1200"/>
            </a:lvl2pPr>
            <a:lvl3pPr marL="914396" indent="0">
              <a:buNone/>
              <a:defRPr sz="1000"/>
            </a:lvl3pPr>
            <a:lvl4pPr marL="1371593" indent="0">
              <a:buNone/>
              <a:defRPr sz="900"/>
            </a:lvl4pPr>
            <a:lvl5pPr marL="1828791" indent="0">
              <a:buNone/>
              <a:defRPr sz="900"/>
            </a:lvl5pPr>
            <a:lvl6pPr marL="2285989" indent="0">
              <a:buNone/>
              <a:defRPr sz="900"/>
            </a:lvl6pPr>
            <a:lvl7pPr marL="2743187" indent="0">
              <a:buNone/>
              <a:defRPr sz="900"/>
            </a:lvl7pPr>
            <a:lvl8pPr marL="3200384" indent="0">
              <a:buNone/>
              <a:defRPr sz="900"/>
            </a:lvl8pPr>
            <a:lvl9pPr marL="3657582" indent="0">
              <a:buNone/>
              <a:defRPr sz="900"/>
            </a:lvl9pPr>
          </a:lstStyle>
          <a:p>
            <a:pPr lvl="0"/>
            <a:r>
              <a:rPr lang="es-MX" dirty="0" smtClean="0"/>
              <a:t>Haga clic para editar el texto</a:t>
            </a:r>
          </a:p>
        </p:txBody>
      </p:sp>
      <p:pic>
        <p:nvPicPr>
          <p:cNvPr id="8"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Tree>
    <p:extLst>
      <p:ext uri="{BB962C8B-B14F-4D97-AF65-F5344CB8AC3E}">
        <p14:creationId xmlns:p14="http://schemas.microsoft.com/office/powerpoint/2010/main" val="38794955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2"/>
            <a:ext cx="5486400" cy="566738"/>
          </a:xfrm>
        </p:spPr>
        <p:txBody>
          <a:bodyPr anchor="b"/>
          <a:lstStyle>
            <a:lvl1pPr algn="l">
              <a:defRPr sz="2000" b="1" baseline="0"/>
            </a:lvl1pPr>
          </a:lstStyle>
          <a:p>
            <a:r>
              <a:rPr lang="es-MX" noProof="0" smtClean="0"/>
              <a:t>Clic para editar el texto</a:t>
            </a:r>
            <a:endParaRPr lang="es-MX" noProof="0"/>
          </a:p>
        </p:txBody>
      </p:sp>
      <p:sp>
        <p:nvSpPr>
          <p:cNvPr id="3" name="Picture Placeholder 2"/>
          <p:cNvSpPr>
            <a:spLocks noGrp="1"/>
          </p:cNvSpPr>
          <p:nvPr>
            <p:ph type="pic" idx="1" hasCustomPrompt="1"/>
          </p:nvPr>
        </p:nvSpPr>
        <p:spPr>
          <a:xfrm>
            <a:off x="1792288" y="612775"/>
            <a:ext cx="5486400" cy="4114800"/>
          </a:xfrm>
        </p:spPr>
        <p:txBody>
          <a:bodyPr/>
          <a:lstStyle>
            <a:lvl1pPr marL="0" indent="0">
              <a:buNone/>
              <a:defRPr sz="3200"/>
            </a:lvl1pPr>
            <a:lvl2pPr marL="457198" indent="0">
              <a:buNone/>
              <a:defRPr sz="2800"/>
            </a:lvl2pPr>
            <a:lvl3pPr marL="914396" indent="0">
              <a:buNone/>
              <a:defRPr sz="2400"/>
            </a:lvl3pPr>
            <a:lvl4pPr marL="1371593" indent="0">
              <a:buNone/>
              <a:defRPr sz="2000"/>
            </a:lvl4pPr>
            <a:lvl5pPr marL="1828791" indent="0">
              <a:buNone/>
              <a:defRPr sz="2000"/>
            </a:lvl5pPr>
            <a:lvl6pPr marL="2285989" indent="0">
              <a:buNone/>
              <a:defRPr sz="2000"/>
            </a:lvl6pPr>
            <a:lvl7pPr marL="2743187" indent="0">
              <a:buNone/>
              <a:defRPr sz="2000"/>
            </a:lvl7pPr>
            <a:lvl8pPr marL="3200384" indent="0">
              <a:buNone/>
              <a:defRPr sz="2000"/>
            </a:lvl8pPr>
            <a:lvl9pPr marL="3657582" indent="0">
              <a:buNone/>
              <a:defRPr sz="2000"/>
            </a:lvl9pPr>
          </a:lstStyle>
          <a:p>
            <a:r>
              <a:rPr lang="es-MX" noProof="0" smtClean="0"/>
              <a:t>Imágen</a:t>
            </a:r>
            <a:endParaRPr lang="es-MX" noProof="0"/>
          </a:p>
        </p:txBody>
      </p:sp>
      <p:sp>
        <p:nvSpPr>
          <p:cNvPr id="4" name="Text Placeholder 3"/>
          <p:cNvSpPr>
            <a:spLocks noGrp="1"/>
          </p:cNvSpPr>
          <p:nvPr>
            <p:ph type="body" sz="half" idx="2" hasCustomPrompt="1"/>
          </p:nvPr>
        </p:nvSpPr>
        <p:spPr>
          <a:xfrm>
            <a:off x="1792288" y="5367340"/>
            <a:ext cx="5486400" cy="804862"/>
          </a:xfrm>
        </p:spPr>
        <p:txBody>
          <a:bodyPr/>
          <a:lstStyle>
            <a:lvl1pPr marL="0" indent="0">
              <a:buNone/>
              <a:defRPr sz="1400"/>
            </a:lvl1pPr>
            <a:lvl2pPr marL="457198" indent="0">
              <a:buNone/>
              <a:defRPr sz="1200"/>
            </a:lvl2pPr>
            <a:lvl3pPr marL="914396" indent="0">
              <a:buNone/>
              <a:defRPr sz="1000"/>
            </a:lvl3pPr>
            <a:lvl4pPr marL="1371593" indent="0">
              <a:buNone/>
              <a:defRPr sz="900"/>
            </a:lvl4pPr>
            <a:lvl5pPr marL="1828791" indent="0">
              <a:buNone/>
              <a:defRPr sz="900"/>
            </a:lvl5pPr>
            <a:lvl6pPr marL="2285989" indent="0">
              <a:buNone/>
              <a:defRPr sz="900"/>
            </a:lvl6pPr>
            <a:lvl7pPr marL="2743187" indent="0">
              <a:buNone/>
              <a:defRPr sz="900"/>
            </a:lvl7pPr>
            <a:lvl8pPr marL="3200384" indent="0">
              <a:buNone/>
              <a:defRPr sz="900"/>
            </a:lvl8pPr>
            <a:lvl9pPr marL="3657582" indent="0">
              <a:buNone/>
              <a:defRPr sz="900"/>
            </a:lvl9pPr>
          </a:lstStyle>
          <a:p>
            <a:pPr lvl="0"/>
            <a:r>
              <a:rPr lang="es-MX" noProof="0" smtClean="0"/>
              <a:t>Clic oara editar el texto</a:t>
            </a:r>
          </a:p>
        </p:txBody>
      </p:sp>
      <p:pic>
        <p:nvPicPr>
          <p:cNvPr id="8" name="Picture 4" descr="F:\Trabajo\WIP\_LENNKEN\Interna\Papelería\Images\LennkenLogo51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5785" y="6309326"/>
            <a:ext cx="447784" cy="367479"/>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755576" y="6493059"/>
            <a:ext cx="75608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12"/>
          </p:nvPr>
        </p:nvSpPr>
        <p:spPr>
          <a:xfrm>
            <a:off x="8460432" y="6356356"/>
            <a:ext cx="360040" cy="365125"/>
          </a:xfrm>
          <a:prstGeom prst="rect">
            <a:avLst/>
          </a:prstGeom>
        </p:spPr>
        <p:txBody>
          <a:bodyPr/>
          <a:lstStyle>
            <a:lvl1pPr>
              <a:defRPr sz="1200">
                <a:solidFill>
                  <a:schemeClr val="tx1">
                    <a:lumMod val="65000"/>
                    <a:lumOff val="35000"/>
                  </a:schemeClr>
                </a:solidFill>
                <a:latin typeface="Segoe UI" pitchFamily="34" charset="0"/>
                <a:ea typeface="Segoe UI" pitchFamily="34" charset="0"/>
                <a:cs typeface="Segoe UI" pitchFamily="34" charset="0"/>
              </a:defRPr>
            </a:lvl1pPr>
          </a:lstStyle>
          <a:p>
            <a:fld id="{764E00AA-EFBB-464C-8628-339D8CEA8BD5}" type="slidenum">
              <a:rPr lang="es-MX" smtClean="0"/>
              <a:pPr/>
              <a:t>‹Nº›</a:t>
            </a:fld>
            <a:endParaRPr lang="es-MX"/>
          </a:p>
        </p:txBody>
      </p:sp>
    </p:spTree>
    <p:extLst>
      <p:ext uri="{BB962C8B-B14F-4D97-AF65-F5344CB8AC3E}">
        <p14:creationId xmlns:p14="http://schemas.microsoft.com/office/powerpoint/2010/main" val="36686449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MX" noProof="0" smtClean="0"/>
              <a:t>Haga clic para editar el título</a:t>
            </a:r>
            <a:endParaRPr lang="es-MX" noProof="0"/>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s-MX" noProof="0" dirty="0" smtClean="0"/>
              <a:t>Haga clic para editar el texto</a:t>
            </a:r>
          </a:p>
          <a:p>
            <a:pPr lvl="1"/>
            <a:r>
              <a:rPr lang="es-MX" noProof="0" dirty="0" smtClean="0"/>
              <a:t>Segundo nivel</a:t>
            </a:r>
          </a:p>
          <a:p>
            <a:pPr lvl="2"/>
            <a:r>
              <a:rPr lang="es-MX" noProof="0" dirty="0" smtClean="0"/>
              <a:t>Tercer Nivel</a:t>
            </a:r>
          </a:p>
          <a:p>
            <a:pPr lvl="3"/>
            <a:r>
              <a:rPr lang="es-MX" noProof="0" dirty="0" smtClean="0"/>
              <a:t>Cuarto Nivel</a:t>
            </a:r>
          </a:p>
          <a:p>
            <a:pPr lvl="4"/>
            <a:r>
              <a:rPr lang="es-MX" noProof="0" dirty="0" smtClean="0"/>
              <a:t>Quinto Nivel</a:t>
            </a:r>
            <a:endParaRPr lang="es-MX" noProof="0" dirty="0"/>
          </a:p>
        </p:txBody>
      </p:sp>
    </p:spTree>
    <p:extLst>
      <p:ext uri="{BB962C8B-B14F-4D97-AF65-F5344CB8AC3E}">
        <p14:creationId xmlns:p14="http://schemas.microsoft.com/office/powerpoint/2010/main" val="409624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396" rtl="0" eaLnBrk="1" latinLnBrk="0" hangingPunct="1">
        <a:spcBef>
          <a:spcPct val="0"/>
        </a:spcBef>
        <a:buNone/>
        <a:defRPr sz="4400" kern="1200">
          <a:solidFill>
            <a:schemeClr val="tx1"/>
          </a:solidFill>
          <a:latin typeface="Segoe UI Light" pitchFamily="34" charset="0"/>
          <a:ea typeface="+mj-ea"/>
          <a:cs typeface="+mj-cs"/>
        </a:defRPr>
      </a:lvl1pPr>
    </p:titleStyle>
    <p:bodyStyle>
      <a:lvl1pPr marL="342899" indent="-342899" algn="l" defTabSz="914396" rtl="0" eaLnBrk="1" latinLnBrk="0" hangingPunct="1">
        <a:spcBef>
          <a:spcPct val="20000"/>
        </a:spcBef>
        <a:buClr>
          <a:schemeClr val="tx1">
            <a:lumMod val="50000"/>
            <a:lumOff val="50000"/>
          </a:schemeClr>
        </a:buClr>
        <a:buSzPct val="80000"/>
        <a:buFont typeface="Wingdings" pitchFamily="2" charset="2"/>
        <a:buChar char="§"/>
        <a:defRPr sz="2000" b="0" kern="1200">
          <a:solidFill>
            <a:srgbClr val="008BB0"/>
          </a:solidFill>
          <a:latin typeface="Segoe UI Light" pitchFamily="34" charset="0"/>
          <a:ea typeface="Segoe UI" pitchFamily="34" charset="0"/>
          <a:cs typeface="Segoe UI" pitchFamily="34" charset="0"/>
        </a:defRPr>
      </a:lvl1pPr>
      <a:lvl2pPr marL="742946" indent="-285749" algn="l" defTabSz="914396" rtl="0" eaLnBrk="1" latinLnBrk="0" hangingPunct="1">
        <a:spcBef>
          <a:spcPct val="20000"/>
        </a:spcBef>
        <a:buClr>
          <a:srgbClr val="008BB0"/>
        </a:buClr>
        <a:buSzPct val="80000"/>
        <a:buFont typeface="Wingdings" pitchFamily="2" charset="2"/>
        <a:buChar char="§"/>
        <a:defRPr sz="1800" kern="1200">
          <a:solidFill>
            <a:schemeClr val="tx1">
              <a:lumMod val="65000"/>
              <a:lumOff val="35000"/>
            </a:schemeClr>
          </a:solidFill>
          <a:latin typeface="Segoe UI" pitchFamily="34" charset="0"/>
          <a:ea typeface="Segoe UI" pitchFamily="34" charset="0"/>
          <a:cs typeface="Segoe UI" pitchFamily="34" charset="0"/>
        </a:defRPr>
      </a:lvl2pPr>
      <a:lvl3pPr marL="1142995" indent="-228599" algn="l" defTabSz="914396" rtl="0" eaLnBrk="1" latinLnBrk="0" hangingPunct="1">
        <a:spcBef>
          <a:spcPct val="20000"/>
        </a:spcBef>
        <a:buClr>
          <a:srgbClr val="008BB0"/>
        </a:buClr>
        <a:buSzPct val="80000"/>
        <a:buFont typeface="Arial" pitchFamily="34" charset="0"/>
        <a:buChar char="•"/>
        <a:defRPr sz="1400" kern="1200">
          <a:solidFill>
            <a:schemeClr val="tx1">
              <a:lumMod val="65000"/>
              <a:lumOff val="35000"/>
            </a:schemeClr>
          </a:solidFill>
          <a:latin typeface="Segoe UI" pitchFamily="34" charset="0"/>
          <a:ea typeface="Segoe UI" pitchFamily="34" charset="0"/>
          <a:cs typeface="Segoe UI" pitchFamily="34" charset="0"/>
        </a:defRPr>
      </a:lvl3pPr>
      <a:lvl4pPr marL="1600192" indent="-228599" algn="l" defTabSz="914396" rtl="0" eaLnBrk="1" latinLnBrk="0" hangingPunct="1">
        <a:spcBef>
          <a:spcPct val="20000"/>
        </a:spcBef>
        <a:buClr>
          <a:srgbClr val="008BB0"/>
        </a:buClr>
        <a:buSzPct val="80000"/>
        <a:buFont typeface="Arial" pitchFamily="34" charset="0"/>
        <a:buChar char="•"/>
        <a:defRPr sz="1400" kern="1200">
          <a:solidFill>
            <a:schemeClr val="tx1">
              <a:lumMod val="65000"/>
              <a:lumOff val="35000"/>
            </a:schemeClr>
          </a:solidFill>
          <a:latin typeface="Segoe UI" pitchFamily="34" charset="0"/>
          <a:ea typeface="Segoe UI" pitchFamily="34" charset="0"/>
          <a:cs typeface="Segoe UI" pitchFamily="34" charset="0"/>
        </a:defRPr>
      </a:lvl4pPr>
      <a:lvl5pPr marL="2057389" indent="-228599" algn="l" defTabSz="914396" rtl="0" eaLnBrk="1" latinLnBrk="0" hangingPunct="1">
        <a:spcBef>
          <a:spcPct val="20000"/>
        </a:spcBef>
        <a:buClr>
          <a:srgbClr val="008BB0"/>
        </a:buClr>
        <a:buSzPct val="80000"/>
        <a:buFont typeface="Arial" pitchFamily="34" charset="0"/>
        <a:buChar char="•"/>
        <a:defRPr sz="1400" kern="1200">
          <a:solidFill>
            <a:schemeClr val="tx1">
              <a:lumMod val="65000"/>
              <a:lumOff val="35000"/>
            </a:schemeClr>
          </a:solidFill>
          <a:latin typeface="Segoe UI" pitchFamily="34" charset="0"/>
          <a:ea typeface="Segoe UI" pitchFamily="34" charset="0"/>
          <a:cs typeface="Segoe UI" pitchFamily="34" charset="0"/>
        </a:defRPr>
      </a:lvl5pPr>
      <a:lvl6pPr marL="2514587" indent="-228599"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5" indent="-228599"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4" indent="-228599"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81" indent="-228599"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396" rtl="0" eaLnBrk="1" latinLnBrk="0" hangingPunct="1">
        <a:defRPr sz="1800" kern="1200">
          <a:solidFill>
            <a:schemeClr val="tx1"/>
          </a:solidFill>
          <a:latin typeface="+mn-lt"/>
          <a:ea typeface="+mn-ea"/>
          <a:cs typeface="+mn-cs"/>
        </a:defRPr>
      </a:lvl1pPr>
      <a:lvl2pPr marL="457198" algn="l" defTabSz="914396" rtl="0" eaLnBrk="1" latinLnBrk="0" hangingPunct="1">
        <a:defRPr sz="1800" kern="1200">
          <a:solidFill>
            <a:schemeClr val="tx1"/>
          </a:solidFill>
          <a:latin typeface="+mn-lt"/>
          <a:ea typeface="+mn-ea"/>
          <a:cs typeface="+mn-cs"/>
        </a:defRPr>
      </a:lvl2pPr>
      <a:lvl3pPr marL="914396" algn="l" defTabSz="914396" rtl="0" eaLnBrk="1" latinLnBrk="0" hangingPunct="1">
        <a:defRPr sz="1800" kern="1200">
          <a:solidFill>
            <a:schemeClr val="tx1"/>
          </a:solidFill>
          <a:latin typeface="+mn-lt"/>
          <a:ea typeface="+mn-ea"/>
          <a:cs typeface="+mn-cs"/>
        </a:defRPr>
      </a:lvl3pPr>
      <a:lvl4pPr marL="1371593" algn="l" defTabSz="914396" rtl="0" eaLnBrk="1" latinLnBrk="0" hangingPunct="1">
        <a:defRPr sz="1800" kern="1200">
          <a:solidFill>
            <a:schemeClr val="tx1"/>
          </a:solidFill>
          <a:latin typeface="+mn-lt"/>
          <a:ea typeface="+mn-ea"/>
          <a:cs typeface="+mn-cs"/>
        </a:defRPr>
      </a:lvl4pPr>
      <a:lvl5pPr marL="1828791" algn="l" defTabSz="914396" rtl="0" eaLnBrk="1" latinLnBrk="0" hangingPunct="1">
        <a:defRPr sz="1800" kern="1200">
          <a:solidFill>
            <a:schemeClr val="tx1"/>
          </a:solidFill>
          <a:latin typeface="+mn-lt"/>
          <a:ea typeface="+mn-ea"/>
          <a:cs typeface="+mn-cs"/>
        </a:defRPr>
      </a:lvl5pPr>
      <a:lvl6pPr marL="2285989" algn="l" defTabSz="914396" rtl="0" eaLnBrk="1" latinLnBrk="0" hangingPunct="1">
        <a:defRPr sz="1800" kern="1200">
          <a:solidFill>
            <a:schemeClr val="tx1"/>
          </a:solidFill>
          <a:latin typeface="+mn-lt"/>
          <a:ea typeface="+mn-ea"/>
          <a:cs typeface="+mn-cs"/>
        </a:defRPr>
      </a:lvl6pPr>
      <a:lvl7pPr marL="2743187" algn="l" defTabSz="914396" rtl="0" eaLnBrk="1" latinLnBrk="0" hangingPunct="1">
        <a:defRPr sz="1800" kern="1200">
          <a:solidFill>
            <a:schemeClr val="tx1"/>
          </a:solidFill>
          <a:latin typeface="+mn-lt"/>
          <a:ea typeface="+mn-ea"/>
          <a:cs typeface="+mn-cs"/>
        </a:defRPr>
      </a:lvl7pPr>
      <a:lvl8pPr marL="3200384" algn="l" defTabSz="914396" rtl="0" eaLnBrk="1" latinLnBrk="0" hangingPunct="1">
        <a:defRPr sz="1800" kern="1200">
          <a:solidFill>
            <a:schemeClr val="tx1"/>
          </a:solidFill>
          <a:latin typeface="+mn-lt"/>
          <a:ea typeface="+mn-ea"/>
          <a:cs typeface="+mn-cs"/>
        </a:defRPr>
      </a:lvl8pPr>
      <a:lvl9pPr marL="3657582" algn="l" defTabSz="91439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hyperlink" Target="Crear%20contenido/Crear%20contenido.mp4" TargetMode="External"/><Relationship Id="rId5" Type="http://schemas.openxmlformats.org/officeDocument/2006/relationships/slide" Target="slide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hyperlink" Target="Editar%20Contenido/Editar%20Contenido.mp4" TargetMode="External"/><Relationship Id="rId5" Type="http://schemas.openxmlformats.org/officeDocument/2006/relationships/slide" Target="slide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hyperlink" Target="Borrar%20Contenido/Borrar%20Contenido.mp4" TargetMode="External"/><Relationship Id="rId5" Type="http://schemas.openxmlformats.org/officeDocument/2006/relationships/slide" Target="slide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75856" y="260648"/>
            <a:ext cx="5760640" cy="393459"/>
          </a:xfrm>
        </p:spPr>
        <p:txBody>
          <a:bodyPr>
            <a:noAutofit/>
          </a:bodyPr>
          <a:lstStyle/>
          <a:p>
            <a:r>
              <a:rPr lang="es-MX" sz="3200" b="1" dirty="0" smtClean="0"/>
              <a:t>Guía Rápida </a:t>
            </a:r>
            <a:endParaRPr lang="es-MX" sz="3200" b="1" dirty="0"/>
          </a:p>
        </p:txBody>
      </p:sp>
      <p:sp>
        <p:nvSpPr>
          <p:cNvPr id="3" name="2 Subtítulo"/>
          <p:cNvSpPr>
            <a:spLocks noGrp="1"/>
          </p:cNvSpPr>
          <p:nvPr>
            <p:ph type="subTitle" idx="1"/>
          </p:nvPr>
        </p:nvSpPr>
        <p:spPr>
          <a:xfrm>
            <a:off x="3297416" y="677197"/>
            <a:ext cx="5752728" cy="330582"/>
          </a:xfrm>
        </p:spPr>
        <p:txBody>
          <a:bodyPr vert="horz" lIns="91440" tIns="45720" rIns="91440" bIns="45720" rtlCol="0" anchor="ctr">
            <a:noAutofit/>
          </a:bodyPr>
          <a:lstStyle/>
          <a:p>
            <a:pPr>
              <a:spcBef>
                <a:spcPct val="0"/>
              </a:spcBef>
            </a:pPr>
            <a:r>
              <a:rPr lang="es-MX" sz="2400" dirty="0">
                <a:solidFill>
                  <a:srgbClr val="008BB0"/>
                </a:solidFill>
                <a:latin typeface="Segoe UI" pitchFamily="34" charset="0"/>
              </a:rPr>
              <a:t>Crear, Editar y Borrar Contenido</a:t>
            </a:r>
          </a:p>
        </p:txBody>
      </p:sp>
      <p:sp>
        <p:nvSpPr>
          <p:cNvPr id="4" name="3 Marcador de contenido"/>
          <p:cNvSpPr>
            <a:spLocks noGrp="1"/>
          </p:cNvSpPr>
          <p:nvPr>
            <p:ph sz="quarter" idx="10"/>
          </p:nvPr>
        </p:nvSpPr>
        <p:spPr/>
        <p:txBody>
          <a:bodyPr/>
          <a:lstStyle/>
          <a:p>
            <a:r>
              <a:rPr lang="es-MX" dirty="0" smtClean="0"/>
              <a:t>30  de diciembre de 2014</a:t>
            </a:r>
            <a:endParaRPr lang="es-MX" dirty="0"/>
          </a:p>
        </p:txBody>
      </p:sp>
      <p:sp>
        <p:nvSpPr>
          <p:cNvPr id="6" name="5 Marcador de texto"/>
          <p:cNvSpPr>
            <a:spLocks noGrp="1"/>
          </p:cNvSpPr>
          <p:nvPr>
            <p:ph type="body" sz="quarter" idx="12"/>
          </p:nvPr>
        </p:nvSpPr>
        <p:spPr/>
        <p:txBody>
          <a:bodyPr/>
          <a:lstStyle/>
          <a:p>
            <a:r>
              <a:rPr lang="es-MX" dirty="0" smtClean="0"/>
              <a:t>Líder de Proyecto</a:t>
            </a:r>
            <a:endParaRPr lang="es-MX" dirty="0"/>
          </a:p>
        </p:txBody>
      </p:sp>
      <p:sp>
        <p:nvSpPr>
          <p:cNvPr id="7" name="Text Placeholder 6"/>
          <p:cNvSpPr>
            <a:spLocks noGrp="1"/>
          </p:cNvSpPr>
          <p:nvPr>
            <p:ph type="body" sz="quarter" idx="11"/>
          </p:nvPr>
        </p:nvSpPr>
        <p:spPr/>
        <p:txBody>
          <a:bodyPr/>
          <a:lstStyle/>
          <a:p>
            <a:r>
              <a:rPr lang="es-MX" dirty="0" smtClean="0"/>
              <a:t>Patricia Limón Ayala</a:t>
            </a:r>
            <a:endParaRPr lang="es-MX" dirty="0"/>
          </a:p>
        </p:txBody>
      </p:sp>
      <p:sp>
        <p:nvSpPr>
          <p:cNvPr id="12" name="5 Marcador de texto"/>
          <p:cNvSpPr>
            <a:spLocks noGrp="1"/>
          </p:cNvSpPr>
          <p:nvPr>
            <p:ph type="body" sz="quarter" idx="12"/>
          </p:nvPr>
        </p:nvSpPr>
        <p:spPr>
          <a:xfrm>
            <a:off x="4067950" y="5548095"/>
            <a:ext cx="4968875" cy="257175"/>
          </a:xfrm>
        </p:spPr>
        <p:txBody>
          <a:bodyPr/>
          <a:lstStyle/>
          <a:p>
            <a:r>
              <a:rPr lang="es-MX" dirty="0"/>
              <a:t>p</a:t>
            </a:r>
            <a:r>
              <a:rPr lang="es-MX" dirty="0" smtClean="0"/>
              <a:t>atricia.limon@lennken.com</a:t>
            </a:r>
            <a:endParaRPr lang="es-MX" dirty="0"/>
          </a:p>
        </p:txBody>
      </p:sp>
      <p:sp>
        <p:nvSpPr>
          <p:cNvPr id="9" name="2 Subtítulo"/>
          <p:cNvSpPr txBox="1">
            <a:spLocks/>
          </p:cNvSpPr>
          <p:nvPr/>
        </p:nvSpPr>
        <p:spPr>
          <a:xfrm>
            <a:off x="3275856" y="1229483"/>
            <a:ext cx="5752728" cy="327309"/>
          </a:xfrm>
          <a:prstGeom prst="rect">
            <a:avLst/>
          </a:prstGeom>
        </p:spPr>
        <p:txBody>
          <a:bodyPr vert="horz" lIns="91440" tIns="45720" rIns="91440" bIns="45720" rtlCol="0">
            <a:noAutofit/>
          </a:bodyPr>
          <a:lstStyle>
            <a:lvl1pPr marL="0" indent="0" algn="r" defTabSz="914396" rtl="0" eaLnBrk="1" latinLnBrk="0" hangingPunct="1">
              <a:spcBef>
                <a:spcPct val="20000"/>
              </a:spcBef>
              <a:buClr>
                <a:schemeClr val="tx1">
                  <a:lumMod val="50000"/>
                  <a:lumOff val="50000"/>
                </a:schemeClr>
              </a:buClr>
              <a:buSzPct val="80000"/>
              <a:buFont typeface="Wingdings" pitchFamily="2" charset="2"/>
              <a:buNone/>
              <a:defRPr sz="1800" b="0" kern="1200" baseline="0">
                <a:solidFill>
                  <a:schemeClr val="tx1">
                    <a:tint val="75000"/>
                  </a:schemeClr>
                </a:solidFill>
                <a:latin typeface="Segoe UI Light" pitchFamily="34" charset="0"/>
                <a:ea typeface="Segoe UI" pitchFamily="34" charset="0"/>
                <a:cs typeface="Segoe UI" pitchFamily="34" charset="0"/>
              </a:defRPr>
            </a:lvl1pPr>
            <a:lvl2pPr marL="457198" indent="0" algn="ctr" defTabSz="914396" rtl="0" eaLnBrk="1" latinLnBrk="0" hangingPunct="1">
              <a:spcBef>
                <a:spcPct val="20000"/>
              </a:spcBef>
              <a:buClr>
                <a:srgbClr val="008BB0"/>
              </a:buClr>
              <a:buSzPct val="80000"/>
              <a:buFont typeface="Wingdings" pitchFamily="2" charset="2"/>
              <a:buNone/>
              <a:defRPr sz="1800" kern="1200">
                <a:solidFill>
                  <a:schemeClr val="tx1">
                    <a:tint val="75000"/>
                  </a:schemeClr>
                </a:solidFill>
                <a:latin typeface="Segoe UI" pitchFamily="34" charset="0"/>
                <a:ea typeface="Segoe UI" pitchFamily="34" charset="0"/>
                <a:cs typeface="Segoe UI" pitchFamily="34" charset="0"/>
              </a:defRPr>
            </a:lvl2pPr>
            <a:lvl3pPr marL="914396" indent="0" algn="ctr" defTabSz="914396" rtl="0" eaLnBrk="1" latinLnBrk="0" hangingPunct="1">
              <a:spcBef>
                <a:spcPct val="20000"/>
              </a:spcBef>
              <a:buClr>
                <a:srgbClr val="008BB0"/>
              </a:buClr>
              <a:buSzPct val="80000"/>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3pPr>
            <a:lvl4pPr marL="1371593" indent="0" algn="ctr" defTabSz="914396" rtl="0" eaLnBrk="1" latinLnBrk="0" hangingPunct="1">
              <a:spcBef>
                <a:spcPct val="20000"/>
              </a:spcBef>
              <a:buClr>
                <a:srgbClr val="008BB0"/>
              </a:buClr>
              <a:buSzPct val="80000"/>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791" indent="0" algn="ctr" defTabSz="914396" rtl="0" eaLnBrk="1" latinLnBrk="0" hangingPunct="1">
              <a:spcBef>
                <a:spcPct val="20000"/>
              </a:spcBef>
              <a:buClr>
                <a:srgbClr val="008BB0"/>
              </a:buClr>
              <a:buSzPct val="80000"/>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5989" indent="0" algn="ctr" defTabSz="914396"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187" indent="0" algn="ctr" defTabSz="914396"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384" indent="0" algn="ctr" defTabSz="914396"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582" indent="0" algn="ctr" defTabSz="914396"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2000" b="1" smtClean="0"/>
              <a:t>Nuevo Portal IFT</a:t>
            </a:r>
            <a:endParaRPr lang="es-MX" sz="2000" b="1" dirty="0"/>
          </a:p>
        </p:txBody>
      </p:sp>
    </p:spTree>
    <p:extLst>
      <p:ext uri="{BB962C8B-B14F-4D97-AF65-F5344CB8AC3E}">
        <p14:creationId xmlns:p14="http://schemas.microsoft.com/office/powerpoint/2010/main" val="189279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764E00AA-EFBB-464C-8628-339D8CEA8BD5}" type="slidenum">
              <a:rPr lang="es-MX" smtClean="0"/>
              <a:pPr/>
              <a:t>2</a:t>
            </a:fld>
            <a:endParaRPr lang="es-MX"/>
          </a:p>
        </p:txBody>
      </p:sp>
      <p:sp>
        <p:nvSpPr>
          <p:cNvPr id="3" name="2 Título"/>
          <p:cNvSpPr>
            <a:spLocks noGrp="1"/>
          </p:cNvSpPr>
          <p:nvPr>
            <p:ph type="title"/>
          </p:nvPr>
        </p:nvSpPr>
        <p:spPr/>
        <p:txBody>
          <a:bodyPr/>
          <a:lstStyle/>
          <a:p>
            <a:r>
              <a:rPr lang="es-MX" b="1" dirty="0" smtClean="0"/>
              <a:t>Introducción</a:t>
            </a:r>
            <a:endParaRPr lang="es-MX" b="1" dirty="0"/>
          </a:p>
        </p:txBody>
      </p:sp>
      <p:sp>
        <p:nvSpPr>
          <p:cNvPr id="4" name="TextBox 16"/>
          <p:cNvSpPr txBox="1">
            <a:spLocks noChangeArrowheads="1"/>
          </p:cNvSpPr>
          <p:nvPr/>
        </p:nvSpPr>
        <p:spPr bwMode="auto">
          <a:xfrm>
            <a:off x="899592" y="2150854"/>
            <a:ext cx="741682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defRPr/>
            </a:pPr>
            <a:r>
              <a:rPr lang="es-MX" dirty="0" smtClean="0">
                <a:latin typeface="Segoe UI Light" panose="020B0502040204020203" pitchFamily="34" charset="0"/>
                <a:cs typeface="Arial" charset="0"/>
              </a:rPr>
              <a:t>A fin de poder tener el conocimiento sobre la administración del contenido que se publica en el Nuevo Portal del IFT, se ha creado esta Guía Rápida que pretende mostrar al usuario los pasos concretos para poder crear, editar y borrar contenido.</a:t>
            </a:r>
            <a:endParaRPr lang="es-MX" dirty="0">
              <a:latin typeface="Segoe UI Light" panose="020B0502040204020203" pitchFamily="34" charset="0"/>
              <a:cs typeface="Arial" charset="0"/>
            </a:endParaRPr>
          </a:p>
          <a:p>
            <a:pPr algn="just" eaLnBrk="1" hangingPunct="1">
              <a:defRPr/>
            </a:pPr>
            <a:endParaRPr lang="es-MX" dirty="0" smtClean="0">
              <a:latin typeface="Segoe UI Light" panose="020B0502040204020203" pitchFamily="34" charset="0"/>
              <a:cs typeface="Arial" charset="0"/>
            </a:endParaRPr>
          </a:p>
          <a:p>
            <a:pPr algn="just" eaLnBrk="1" hangingPunct="1">
              <a:defRPr/>
            </a:pPr>
            <a:endParaRPr lang="es-MX" dirty="0">
              <a:latin typeface="Segoe UI Light" panose="020B0502040204020203" pitchFamily="34" charset="0"/>
              <a:cs typeface="Arial" charset="0"/>
            </a:endParaRPr>
          </a:p>
          <a:p>
            <a:pPr algn="just" eaLnBrk="1" hangingPunct="1">
              <a:defRPr/>
            </a:pPr>
            <a:r>
              <a:rPr lang="es-MX" dirty="0" smtClean="0">
                <a:latin typeface="Segoe UI Light" panose="020B0502040204020203" pitchFamily="34" charset="0"/>
                <a:cs typeface="Arial" charset="0"/>
              </a:rPr>
              <a:t>Para poder administrar contenido dentro del portal, es necesario contar con permisos para ingresar al CMS (Content Management </a:t>
            </a:r>
            <a:r>
              <a:rPr lang="es-MX" dirty="0" err="1" smtClean="0">
                <a:latin typeface="Segoe UI Light" panose="020B0502040204020203" pitchFamily="34" charset="0"/>
                <a:cs typeface="Arial" charset="0"/>
              </a:rPr>
              <a:t>System</a:t>
            </a:r>
            <a:r>
              <a:rPr lang="es-MX" dirty="0" smtClean="0">
                <a:latin typeface="Segoe UI Light" panose="020B0502040204020203" pitchFamily="34" charset="0"/>
                <a:cs typeface="Arial" charset="0"/>
              </a:rPr>
              <a:t>) ya sea como Autor o como Publicador.</a:t>
            </a:r>
          </a:p>
          <a:p>
            <a:pPr algn="just" eaLnBrk="1" hangingPunct="1">
              <a:defRPr/>
            </a:pPr>
            <a:endParaRPr lang="es-MX" dirty="0">
              <a:latin typeface="Segoe UI Light" panose="020B0502040204020203" pitchFamily="34" charset="0"/>
              <a:cs typeface="Arial" charset="0"/>
            </a:endParaRPr>
          </a:p>
        </p:txBody>
      </p:sp>
    </p:spTree>
    <p:extLst>
      <p:ext uri="{BB962C8B-B14F-4D97-AF65-F5344CB8AC3E}">
        <p14:creationId xmlns:p14="http://schemas.microsoft.com/office/powerpoint/2010/main" val="2843056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Mapa de aprendizaje</a:t>
            </a:r>
            <a:endParaRPr lang="es-MX" b="1" dirty="0"/>
          </a:p>
        </p:txBody>
      </p:sp>
      <p:sp>
        <p:nvSpPr>
          <p:cNvPr id="3" name="2 Marcador de contenido"/>
          <p:cNvSpPr>
            <a:spLocks noGrp="1"/>
          </p:cNvSpPr>
          <p:nvPr>
            <p:ph idx="1"/>
          </p:nvPr>
        </p:nvSpPr>
        <p:spPr>
          <a:xfrm>
            <a:off x="806896" y="2492901"/>
            <a:ext cx="7149480" cy="576059"/>
          </a:xfrm>
        </p:spPr>
        <p:txBody>
          <a:bodyPr/>
          <a:lstStyle/>
          <a:p>
            <a:pPr marL="571500" indent="-571500">
              <a:buFont typeface="+mj-lt"/>
              <a:buAutoNum type="romanUcPeriod"/>
            </a:pPr>
            <a:r>
              <a:rPr lang="es-MX" sz="3000" dirty="0" smtClean="0">
                <a:hlinkClick r:id="rId2" action="ppaction://hlinksldjump"/>
              </a:rPr>
              <a:t>Cómo crear un nuevo Contenido</a:t>
            </a:r>
            <a:endParaRPr lang="es-MX" sz="3000" dirty="0"/>
          </a:p>
          <a:p>
            <a:pPr marL="514350" indent="-514350">
              <a:buFont typeface="+mj-lt"/>
              <a:buAutoNum type="romanUcPeriod"/>
            </a:pPr>
            <a:endParaRPr lang="es-MX" dirty="0"/>
          </a:p>
        </p:txBody>
      </p:sp>
      <p:sp>
        <p:nvSpPr>
          <p:cNvPr id="4" name="3 Marcador de número de diapositiva"/>
          <p:cNvSpPr>
            <a:spLocks noGrp="1"/>
          </p:cNvSpPr>
          <p:nvPr>
            <p:ph type="sldNum" sz="quarter" idx="12"/>
          </p:nvPr>
        </p:nvSpPr>
        <p:spPr/>
        <p:txBody>
          <a:bodyPr/>
          <a:lstStyle/>
          <a:p>
            <a:fld id="{764E00AA-EFBB-464C-8628-339D8CEA8BD5}" type="slidenum">
              <a:rPr lang="es-MX" smtClean="0"/>
              <a:pPr/>
              <a:t>3</a:t>
            </a:fld>
            <a:endParaRPr lang="es-MX"/>
          </a:p>
        </p:txBody>
      </p:sp>
      <p:sp>
        <p:nvSpPr>
          <p:cNvPr id="5" name="4 Rectángulo"/>
          <p:cNvSpPr/>
          <p:nvPr/>
        </p:nvSpPr>
        <p:spPr>
          <a:xfrm>
            <a:off x="817240" y="3281209"/>
            <a:ext cx="6768752" cy="507831"/>
          </a:xfrm>
          <a:prstGeom prst="rect">
            <a:avLst/>
          </a:prstGeom>
        </p:spPr>
        <p:txBody>
          <a:bodyPr vert="horz" lIns="91440" tIns="45720" rIns="91440" bIns="45720" rtlCol="0">
            <a:normAutofit lnSpcReduction="10000"/>
          </a:bodyPr>
          <a:lstStyle/>
          <a:p>
            <a:pPr marL="571500" indent="-571500" defTabSz="914396">
              <a:spcBef>
                <a:spcPct val="20000"/>
              </a:spcBef>
              <a:buClr>
                <a:schemeClr val="tx1">
                  <a:lumMod val="50000"/>
                  <a:lumOff val="50000"/>
                </a:schemeClr>
              </a:buClr>
              <a:buSzPct val="80000"/>
              <a:buFont typeface="+mj-lt"/>
              <a:buAutoNum type="romanUcPeriod" startAt="2"/>
            </a:pPr>
            <a:r>
              <a:rPr lang="es-MX" sz="3000" dirty="0">
                <a:solidFill>
                  <a:srgbClr val="008BB0"/>
                </a:solidFill>
                <a:latin typeface="Segoe UI Light" pitchFamily="34" charset="0"/>
                <a:ea typeface="Segoe UI" pitchFamily="34" charset="0"/>
                <a:cs typeface="Segoe UI" pitchFamily="34" charset="0"/>
                <a:hlinkClick r:id="rId3" action="ppaction://hlinksldjump"/>
              </a:rPr>
              <a:t>Cómo editar un </a:t>
            </a:r>
            <a:r>
              <a:rPr lang="es-MX" sz="3000" dirty="0" smtClean="0">
                <a:solidFill>
                  <a:srgbClr val="008BB0"/>
                </a:solidFill>
                <a:latin typeface="Segoe UI Light" pitchFamily="34" charset="0"/>
                <a:ea typeface="Segoe UI" pitchFamily="34" charset="0"/>
                <a:cs typeface="Segoe UI" pitchFamily="34" charset="0"/>
                <a:hlinkClick r:id="rId3" action="ppaction://hlinksldjump"/>
              </a:rPr>
              <a:t>Contenido existente</a:t>
            </a:r>
            <a:endParaRPr lang="es-MX" sz="3000" dirty="0">
              <a:solidFill>
                <a:srgbClr val="008BB0"/>
              </a:solidFill>
              <a:latin typeface="Segoe UI Light" pitchFamily="34" charset="0"/>
              <a:ea typeface="Segoe UI" pitchFamily="34" charset="0"/>
              <a:cs typeface="Segoe UI" pitchFamily="34" charset="0"/>
            </a:endParaRPr>
          </a:p>
        </p:txBody>
      </p:sp>
      <p:sp>
        <p:nvSpPr>
          <p:cNvPr id="6" name="5 Rectángulo"/>
          <p:cNvSpPr/>
          <p:nvPr/>
        </p:nvSpPr>
        <p:spPr>
          <a:xfrm>
            <a:off x="817240" y="3955122"/>
            <a:ext cx="6552728" cy="553998"/>
          </a:xfrm>
          <a:prstGeom prst="rect">
            <a:avLst/>
          </a:prstGeom>
        </p:spPr>
        <p:txBody>
          <a:bodyPr vert="horz" lIns="91440" tIns="45720" rIns="91440" bIns="45720" rtlCol="0">
            <a:noAutofit/>
          </a:bodyPr>
          <a:lstStyle/>
          <a:p>
            <a:pPr marL="571500" indent="-571500" defTabSz="914396">
              <a:spcBef>
                <a:spcPct val="20000"/>
              </a:spcBef>
              <a:buClr>
                <a:schemeClr val="tx1">
                  <a:lumMod val="50000"/>
                  <a:lumOff val="50000"/>
                </a:schemeClr>
              </a:buClr>
              <a:buSzPct val="80000"/>
              <a:buFont typeface="+mj-lt"/>
              <a:buAutoNum type="romanUcPeriod" startAt="3"/>
            </a:pPr>
            <a:r>
              <a:rPr lang="es-MX" sz="3000" dirty="0">
                <a:solidFill>
                  <a:srgbClr val="008BB0"/>
                </a:solidFill>
                <a:latin typeface="Segoe UI Light" pitchFamily="34" charset="0"/>
                <a:ea typeface="Segoe UI" pitchFamily="34" charset="0"/>
                <a:cs typeface="Segoe UI" pitchFamily="34" charset="0"/>
                <a:hlinkClick r:id="rId4" action="ppaction://hlinksldjump"/>
              </a:rPr>
              <a:t>Cómo borrar un </a:t>
            </a:r>
            <a:r>
              <a:rPr lang="es-MX" sz="3000" dirty="0" smtClean="0">
                <a:solidFill>
                  <a:srgbClr val="008BB0"/>
                </a:solidFill>
                <a:latin typeface="Segoe UI Light" pitchFamily="34" charset="0"/>
                <a:ea typeface="Segoe UI" pitchFamily="34" charset="0"/>
                <a:cs typeface="Segoe UI" pitchFamily="34" charset="0"/>
                <a:hlinkClick r:id="rId4" action="ppaction://hlinksldjump"/>
              </a:rPr>
              <a:t>Contenido</a:t>
            </a:r>
            <a:endParaRPr lang="es-MX" sz="3000" dirty="0">
              <a:solidFill>
                <a:srgbClr val="008BB0"/>
              </a:solidFill>
              <a:latin typeface="Segoe UI Light" pitchFamily="34" charset="0"/>
              <a:ea typeface="Segoe UI" pitchFamily="34" charset="0"/>
              <a:cs typeface="Segoe UI" pitchFamily="34" charset="0"/>
            </a:endParaRPr>
          </a:p>
        </p:txBody>
      </p:sp>
      <p:sp>
        <p:nvSpPr>
          <p:cNvPr id="7" name="6 Botón de acción: Inicio">
            <a:hlinkClick r:id="rId5" action="ppaction://hlinksldjump" highlightClick="1"/>
          </p:cNvPr>
          <p:cNvSpPr/>
          <p:nvPr/>
        </p:nvSpPr>
        <p:spPr>
          <a:xfrm>
            <a:off x="91159" y="332656"/>
            <a:ext cx="360040" cy="360040"/>
          </a:xfrm>
          <a:prstGeom prst="actionButtonHome">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MX"/>
            </a:defPPr>
            <a:lvl1pPr marL="0" algn="l" defTabSz="914290" rtl="0" eaLnBrk="1" latinLnBrk="0" hangingPunct="1">
              <a:defRPr sz="1800" kern="1200">
                <a:solidFill>
                  <a:schemeClr val="lt1"/>
                </a:solidFill>
                <a:latin typeface="+mn-lt"/>
                <a:ea typeface="+mn-ea"/>
                <a:cs typeface="+mn-cs"/>
              </a:defRPr>
            </a:lvl1pPr>
            <a:lvl2pPr marL="457145" algn="l" defTabSz="914290" rtl="0" eaLnBrk="1" latinLnBrk="0" hangingPunct="1">
              <a:defRPr sz="1800" kern="1200">
                <a:solidFill>
                  <a:schemeClr val="lt1"/>
                </a:solidFill>
                <a:latin typeface="+mn-lt"/>
                <a:ea typeface="+mn-ea"/>
                <a:cs typeface="+mn-cs"/>
              </a:defRPr>
            </a:lvl2pPr>
            <a:lvl3pPr marL="914290" algn="l" defTabSz="914290" rtl="0" eaLnBrk="1" latinLnBrk="0" hangingPunct="1">
              <a:defRPr sz="1800" kern="1200">
                <a:solidFill>
                  <a:schemeClr val="lt1"/>
                </a:solidFill>
                <a:latin typeface="+mn-lt"/>
                <a:ea typeface="+mn-ea"/>
                <a:cs typeface="+mn-cs"/>
              </a:defRPr>
            </a:lvl3pPr>
            <a:lvl4pPr marL="1371435" algn="l" defTabSz="914290" rtl="0" eaLnBrk="1" latinLnBrk="0" hangingPunct="1">
              <a:defRPr sz="1800" kern="1200">
                <a:solidFill>
                  <a:schemeClr val="lt1"/>
                </a:solidFill>
                <a:latin typeface="+mn-lt"/>
                <a:ea typeface="+mn-ea"/>
                <a:cs typeface="+mn-cs"/>
              </a:defRPr>
            </a:lvl4pPr>
            <a:lvl5pPr marL="1828581" algn="l" defTabSz="914290" rtl="0" eaLnBrk="1" latinLnBrk="0" hangingPunct="1">
              <a:defRPr sz="1800" kern="1200">
                <a:solidFill>
                  <a:schemeClr val="lt1"/>
                </a:solidFill>
                <a:latin typeface="+mn-lt"/>
                <a:ea typeface="+mn-ea"/>
                <a:cs typeface="+mn-cs"/>
              </a:defRPr>
            </a:lvl5pPr>
            <a:lvl6pPr marL="2285726" algn="l" defTabSz="914290" rtl="0" eaLnBrk="1" latinLnBrk="0" hangingPunct="1">
              <a:defRPr sz="1800" kern="1200">
                <a:solidFill>
                  <a:schemeClr val="lt1"/>
                </a:solidFill>
                <a:latin typeface="+mn-lt"/>
                <a:ea typeface="+mn-ea"/>
                <a:cs typeface="+mn-cs"/>
              </a:defRPr>
            </a:lvl6pPr>
            <a:lvl7pPr marL="2742871" algn="l" defTabSz="914290" rtl="0" eaLnBrk="1" latinLnBrk="0" hangingPunct="1">
              <a:defRPr sz="1800" kern="1200">
                <a:solidFill>
                  <a:schemeClr val="lt1"/>
                </a:solidFill>
                <a:latin typeface="+mn-lt"/>
                <a:ea typeface="+mn-ea"/>
                <a:cs typeface="+mn-cs"/>
              </a:defRPr>
            </a:lvl7pPr>
            <a:lvl8pPr marL="3200016" algn="l" defTabSz="914290" rtl="0" eaLnBrk="1" latinLnBrk="0" hangingPunct="1">
              <a:defRPr sz="1800" kern="1200">
                <a:solidFill>
                  <a:schemeClr val="lt1"/>
                </a:solidFill>
                <a:latin typeface="+mn-lt"/>
                <a:ea typeface="+mn-ea"/>
                <a:cs typeface="+mn-cs"/>
              </a:defRPr>
            </a:lvl8pPr>
            <a:lvl9pPr marL="3657161" algn="l" defTabSz="914290" rtl="0" eaLnBrk="1" latinLnBrk="0" hangingPunct="1">
              <a:defRPr sz="1800" kern="1200">
                <a:solidFill>
                  <a:schemeClr val="lt1"/>
                </a:solidFill>
                <a:latin typeface="+mn-lt"/>
                <a:ea typeface="+mn-ea"/>
                <a:cs typeface="+mn-cs"/>
              </a:defRPr>
            </a:lvl9pPr>
          </a:lstStyle>
          <a:p>
            <a:pPr algn="ctr"/>
            <a:endParaRPr lang="es-MX"/>
          </a:p>
        </p:txBody>
      </p:sp>
    </p:spTree>
    <p:extLst>
      <p:ext uri="{BB962C8B-B14F-4D97-AF65-F5344CB8AC3E}">
        <p14:creationId xmlns:p14="http://schemas.microsoft.com/office/powerpoint/2010/main" val="85343377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764E00AA-EFBB-464C-8628-339D8CEA8BD5}" type="slidenum">
              <a:rPr lang="es-MX" smtClean="0"/>
              <a:pPr/>
              <a:t>4</a:t>
            </a:fld>
            <a:endParaRPr lang="es-MX"/>
          </a:p>
        </p:txBody>
      </p:sp>
      <p:sp>
        <p:nvSpPr>
          <p:cNvPr id="3" name="2 Título"/>
          <p:cNvSpPr>
            <a:spLocks noGrp="1"/>
          </p:cNvSpPr>
          <p:nvPr>
            <p:ph type="title"/>
          </p:nvPr>
        </p:nvSpPr>
        <p:spPr/>
        <p:txBody>
          <a:bodyPr/>
          <a:lstStyle/>
          <a:p>
            <a:r>
              <a:rPr lang="es-MX" b="1" dirty="0" smtClean="0"/>
              <a:t>I. Crear Contenido</a:t>
            </a:r>
            <a:endParaRPr lang="es-MX" b="1" dirty="0"/>
          </a:p>
        </p:txBody>
      </p:sp>
      <p:sp>
        <p:nvSpPr>
          <p:cNvPr id="9" name="TextBox 8"/>
          <p:cNvSpPr txBox="1">
            <a:spLocks noChangeArrowheads="1"/>
          </p:cNvSpPr>
          <p:nvPr/>
        </p:nvSpPr>
        <p:spPr bwMode="auto">
          <a:xfrm>
            <a:off x="923925" y="1412776"/>
            <a:ext cx="3216275"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Poder crear y agregar nuevo contenido al Portal del IFT.</a:t>
            </a:r>
          </a:p>
          <a:p>
            <a:pPr algn="just" eaLnBrk="1" hangingPunct="1"/>
            <a:endParaRPr lang="es-MX" altLang="es-MX" sz="900" dirty="0">
              <a:latin typeface="Segoe UI Light" panose="020B0502040204020203" pitchFamily="34" charset="0"/>
              <a:cs typeface="Arial" charset="0"/>
            </a:endParaRPr>
          </a:p>
          <a:p>
            <a:pPr algn="just" eaLnBrk="1" hangingPunct="1"/>
            <a:r>
              <a:rPr lang="es-MX" altLang="es-MX" sz="1300" dirty="0" smtClean="0">
                <a:latin typeface="Segoe UI Light" panose="020B0502040204020203" pitchFamily="34" charset="0"/>
                <a:cs typeface="Arial" charset="0"/>
              </a:rPr>
              <a:t>Para llevar a cabo esta actividad se debe ingresar al CMS-</a:t>
            </a:r>
            <a:r>
              <a:rPr lang="es-MX" altLang="es-MX" sz="1300" dirty="0" err="1" smtClean="0">
                <a:latin typeface="Segoe UI Light" panose="020B0502040204020203" pitchFamily="34" charset="0"/>
                <a:cs typeface="Arial" charset="0"/>
              </a:rPr>
              <a:t>Drupal</a:t>
            </a:r>
            <a:endParaRPr lang="es-MX" altLang="es-MX" sz="1300" dirty="0">
              <a:latin typeface="Segoe UI Light" panose="020B0502040204020203" pitchFamily="34" charset="0"/>
              <a:cs typeface="Arial" charset="0"/>
            </a:endParaRPr>
          </a:p>
        </p:txBody>
      </p:sp>
      <p:sp>
        <p:nvSpPr>
          <p:cNvPr id="10" name="Rectangle 26"/>
          <p:cNvSpPr>
            <a:spLocks noChangeArrowheads="1"/>
          </p:cNvSpPr>
          <p:nvPr/>
        </p:nvSpPr>
        <p:spPr bwMode="auto">
          <a:xfrm>
            <a:off x="899592" y="3356992"/>
            <a:ext cx="3576638"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lgn="just" eaLnBrk="1" hangingPunct="1">
              <a:buAutoNum type="arabicPeriod"/>
            </a:pPr>
            <a:r>
              <a:rPr lang="es-MX" altLang="es-MX" sz="1300" dirty="0" smtClean="0">
                <a:latin typeface="Segoe UI Light" panose="020B0502040204020203" pitchFamily="34" charset="0"/>
              </a:rPr>
              <a:t>Ubicar el sitio donde se desea agregar el contenido dentro del Portal.</a:t>
            </a:r>
          </a:p>
          <a:p>
            <a:pPr marL="342900" indent="-342900" algn="just" eaLnBrk="1" hangingPunct="1">
              <a:buAutoNum type="arabicPeriod"/>
            </a:pPr>
            <a:r>
              <a:rPr lang="es-MX" altLang="es-MX" sz="1300" dirty="0" smtClean="0">
                <a:latin typeface="Segoe UI Light" panose="020B0502040204020203" pitchFamily="34" charset="0"/>
              </a:rPr>
              <a:t>Ingresar a la opción “</a:t>
            </a:r>
            <a:r>
              <a:rPr lang="es-MX" altLang="es-MX" sz="1300" b="1" dirty="0" smtClean="0">
                <a:latin typeface="Segoe UI Light" panose="020B0502040204020203" pitchFamily="34" charset="0"/>
              </a:rPr>
              <a:t>Contenido</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Dar clic en “</a:t>
            </a:r>
            <a:r>
              <a:rPr lang="es-MX" altLang="es-MX" sz="1300" b="1" dirty="0" smtClean="0">
                <a:latin typeface="Segoe UI Light" panose="020B0502040204020203" pitchFamily="34" charset="0"/>
              </a:rPr>
              <a:t>Agregar Contenido</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Seleccionar el tipo de contenido que se va a crear.</a:t>
            </a:r>
          </a:p>
          <a:p>
            <a:pPr marL="342900" indent="-342900" algn="just" eaLnBrk="1" hangingPunct="1">
              <a:buAutoNum type="arabicPeriod"/>
            </a:pPr>
            <a:r>
              <a:rPr lang="es-MX" altLang="es-MX" sz="1300" dirty="0" smtClean="0">
                <a:latin typeface="Segoe UI Light" panose="020B0502040204020203" pitchFamily="34" charset="0"/>
              </a:rPr>
              <a:t>El sistema muestra los campos requeridos; en este ejemplo se deben llenar:</a:t>
            </a:r>
          </a:p>
          <a:p>
            <a:pPr algn="just" eaLnBrk="1" hangingPunct="1"/>
            <a:r>
              <a:rPr lang="es-MX" altLang="es-MX" sz="1300" dirty="0" smtClean="0">
                <a:latin typeface="Segoe UI Light" panose="020B0502040204020203" pitchFamily="34" charset="0"/>
              </a:rPr>
              <a:t>	5.1 Seleccionar la Sección </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5.2 Seleccionar el Idioma</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5.3 Área de Publicación</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5.4 Título del Contenido</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5.5 Fecha de Contenido</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5.6 Descripción del Contenido</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5.7 Subir archivo</a:t>
            </a:r>
          </a:p>
          <a:p>
            <a:pPr marL="342900" indent="-342900" algn="just" eaLnBrk="1" hangingPunct="1">
              <a:buAutoNum type="arabicPeriod"/>
            </a:pPr>
            <a:endParaRPr lang="es-MX" altLang="es-MX" sz="1300" dirty="0">
              <a:latin typeface="Segoe UI Light" panose="020B0502040204020203" pitchFamily="34" charset="0"/>
            </a:endParaRPr>
          </a:p>
        </p:txBody>
      </p:sp>
      <p:sp>
        <p:nvSpPr>
          <p:cNvPr id="13" name="TextBox 3"/>
          <p:cNvSpPr txBox="1">
            <a:spLocks noChangeArrowheads="1"/>
          </p:cNvSpPr>
          <p:nvPr/>
        </p:nvSpPr>
        <p:spPr bwMode="auto">
          <a:xfrm>
            <a:off x="923925" y="1046323"/>
            <a:ext cx="10070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a:solidFill>
                  <a:schemeClr val="tx1">
                    <a:lumMod val="95000"/>
                    <a:lumOff val="5000"/>
                  </a:schemeClr>
                </a:solidFill>
                <a:latin typeface="Segoe UI Light" panose="020B0502040204020203" pitchFamily="34" charset="0"/>
                <a:cs typeface="Arial" charset="0"/>
              </a:rPr>
              <a:t>Objetivo</a:t>
            </a:r>
          </a:p>
        </p:txBody>
      </p:sp>
      <p:sp>
        <p:nvSpPr>
          <p:cNvPr id="14" name="TextBox 4"/>
          <p:cNvSpPr txBox="1">
            <a:spLocks noChangeArrowheads="1"/>
          </p:cNvSpPr>
          <p:nvPr/>
        </p:nvSpPr>
        <p:spPr bwMode="auto">
          <a:xfrm>
            <a:off x="935011" y="2843644"/>
            <a:ext cx="15487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Pasos a seguir</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6" name="TextBox 6"/>
          <p:cNvSpPr txBox="1">
            <a:spLocks noChangeArrowheads="1"/>
          </p:cNvSpPr>
          <p:nvPr/>
        </p:nvSpPr>
        <p:spPr bwMode="auto">
          <a:xfrm>
            <a:off x="5606279" y="1061134"/>
            <a:ext cx="16660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Representación</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8" name="TextBox 8"/>
          <p:cNvSpPr txBox="1">
            <a:spLocks noChangeArrowheads="1"/>
          </p:cNvSpPr>
          <p:nvPr/>
        </p:nvSpPr>
        <p:spPr bwMode="auto">
          <a:xfrm>
            <a:off x="5589799" y="1412776"/>
            <a:ext cx="30866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Ingresa a la demostración  para llevar a cabo esta función dentro del CMS</a:t>
            </a:r>
            <a:endParaRPr lang="es-MX" altLang="es-MX" sz="1300" dirty="0">
              <a:latin typeface="Segoe UI Light" panose="020B0502040204020203" pitchFamily="34" charset="0"/>
              <a:cs typeface="Arial" charset="0"/>
            </a:endParaRPr>
          </a:p>
        </p:txBody>
      </p:sp>
      <p:pic>
        <p:nvPicPr>
          <p:cNvPr id="20" name="19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590" y="989055"/>
            <a:ext cx="484424" cy="484424"/>
          </a:xfrm>
          <a:prstGeom prst="rect">
            <a:avLst/>
          </a:prstGeom>
        </p:spPr>
      </p:pic>
      <p:pic>
        <p:nvPicPr>
          <p:cNvPr id="21" name="2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32" y="2822218"/>
            <a:ext cx="400050" cy="400050"/>
          </a:xfrm>
          <a:prstGeom prst="rect">
            <a:avLst/>
          </a:prstGeom>
        </p:spPr>
      </p:pic>
      <p:pic>
        <p:nvPicPr>
          <p:cNvPr id="22" name="2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766" y="1006585"/>
            <a:ext cx="526033" cy="526033"/>
          </a:xfrm>
          <a:prstGeom prst="rect">
            <a:avLst/>
          </a:prstGeom>
        </p:spPr>
      </p:pic>
      <p:sp>
        <p:nvSpPr>
          <p:cNvPr id="23" name="Rectangle 26"/>
          <p:cNvSpPr>
            <a:spLocks noChangeArrowheads="1"/>
          </p:cNvSpPr>
          <p:nvPr/>
        </p:nvSpPr>
        <p:spPr bwMode="auto">
          <a:xfrm>
            <a:off x="4932040" y="3356992"/>
            <a:ext cx="3576638"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rPr>
              <a:t>	5.8 Cambiar la opción de 	Publicación en el estado de 	Moderación a “</a:t>
            </a:r>
            <a:r>
              <a:rPr lang="es-MX" altLang="es-MX" sz="1300" b="1" dirty="0" smtClean="0">
                <a:latin typeface="Segoe UI Light" panose="020B0502040204020203" pitchFamily="34" charset="0"/>
              </a:rPr>
              <a:t>Publicado</a:t>
            </a:r>
            <a:r>
              <a:rPr lang="es-MX" altLang="es-MX" sz="1300" dirty="0" smtClean="0">
                <a:latin typeface="Segoe UI Light" panose="020B0502040204020203" pitchFamily="34" charset="0"/>
              </a:rPr>
              <a:t>”</a:t>
            </a:r>
          </a:p>
          <a:p>
            <a:pPr algn="just" eaLnBrk="1" hangingPunct="1"/>
            <a:r>
              <a:rPr lang="es-MX" altLang="es-MX" sz="1300" dirty="0">
                <a:latin typeface="Segoe UI Light" panose="020B0502040204020203" pitchFamily="34" charset="0"/>
              </a:rPr>
              <a:t>	</a:t>
            </a:r>
            <a:r>
              <a:rPr lang="es-MX" altLang="es-MX" sz="1300" dirty="0" smtClean="0">
                <a:latin typeface="Segoe UI Light" panose="020B0502040204020203" pitchFamily="34" charset="0"/>
              </a:rPr>
              <a:t>5.9  Dar clic en “</a:t>
            </a:r>
            <a:r>
              <a:rPr lang="es-MX" altLang="es-MX" sz="1300" b="1" dirty="0" smtClean="0">
                <a:latin typeface="Segoe UI Light" panose="020B0502040204020203" pitchFamily="34" charset="0"/>
              </a:rPr>
              <a:t>Guardar</a:t>
            </a:r>
            <a:r>
              <a:rPr lang="es-MX" altLang="es-MX" sz="1300" dirty="0" smtClean="0">
                <a:latin typeface="Segoe UI Light" panose="020B0502040204020203" pitchFamily="34" charset="0"/>
              </a:rPr>
              <a:t>”</a:t>
            </a:r>
          </a:p>
          <a:p>
            <a:pPr marL="342900" indent="-342900" algn="just" eaLnBrk="1" hangingPunct="1">
              <a:buFont typeface="+mj-lt"/>
              <a:buAutoNum type="arabicPeriod" startAt="6"/>
            </a:pPr>
            <a:r>
              <a:rPr lang="es-MX" altLang="es-MX" sz="1300" dirty="0" smtClean="0">
                <a:latin typeface="Segoe UI Light" panose="020B0502040204020203" pitchFamily="34" charset="0"/>
              </a:rPr>
              <a:t>El sistema muestra el nuevo contenido</a:t>
            </a:r>
          </a:p>
          <a:p>
            <a:pPr marL="342900" indent="-342900" algn="just" eaLnBrk="1" hangingPunct="1">
              <a:buFont typeface="+mj-lt"/>
              <a:buAutoNum type="arabicPeriod" startAt="6"/>
            </a:pPr>
            <a:r>
              <a:rPr lang="es-MX" altLang="es-MX" sz="1300" dirty="0" smtClean="0">
                <a:latin typeface="Segoe UI Light" panose="020B0502040204020203" pitchFamily="34" charset="0"/>
              </a:rPr>
              <a:t>Ingresar al Portal para verificar que se ha creado el nuevo contenido en la sección indicada.</a:t>
            </a:r>
          </a:p>
          <a:p>
            <a:pPr marL="342900" indent="-342900" algn="just" eaLnBrk="1" hangingPunct="1">
              <a:buFont typeface="+mj-lt"/>
              <a:buAutoNum type="arabicPeriod" startAt="6"/>
            </a:pPr>
            <a:r>
              <a:rPr lang="es-MX" altLang="es-MX" sz="1300" dirty="0" smtClean="0">
                <a:latin typeface="Segoe UI Light" panose="020B0502040204020203" pitchFamily="34" charset="0"/>
              </a:rPr>
              <a:t>FIN</a:t>
            </a:r>
          </a:p>
          <a:p>
            <a:pPr algn="just" eaLnBrk="1" hangingPunct="1"/>
            <a:r>
              <a:rPr lang="es-MX" altLang="es-MX" sz="1300" dirty="0">
                <a:latin typeface="Segoe UI Light" panose="020B0502040204020203" pitchFamily="34" charset="0"/>
              </a:rPr>
              <a:t>	</a:t>
            </a:r>
          </a:p>
        </p:txBody>
      </p:sp>
      <p:sp>
        <p:nvSpPr>
          <p:cNvPr id="27" name="26 Triángulo isósceles"/>
          <p:cNvSpPr/>
          <p:nvPr/>
        </p:nvSpPr>
        <p:spPr>
          <a:xfrm rot="10800000">
            <a:off x="482589" y="2564904"/>
            <a:ext cx="8193865" cy="344941"/>
          </a:xfrm>
          <a:prstGeom prst="triangle">
            <a:avLst>
              <a:gd name="adj" fmla="val 49089"/>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Botón de acción: Inicio">
            <a:hlinkClick r:id="rId5" action="ppaction://hlinksldjump" highlightClick="1"/>
          </p:cNvPr>
          <p:cNvSpPr/>
          <p:nvPr/>
        </p:nvSpPr>
        <p:spPr>
          <a:xfrm>
            <a:off x="91159" y="332656"/>
            <a:ext cx="360040" cy="360040"/>
          </a:xfrm>
          <a:prstGeom prst="actionButtonHome">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MX"/>
            </a:defPPr>
            <a:lvl1pPr marL="0" algn="l" defTabSz="914290" rtl="0" eaLnBrk="1" latinLnBrk="0" hangingPunct="1">
              <a:defRPr sz="1800" kern="1200">
                <a:solidFill>
                  <a:schemeClr val="lt1"/>
                </a:solidFill>
                <a:latin typeface="+mn-lt"/>
                <a:ea typeface="+mn-ea"/>
                <a:cs typeface="+mn-cs"/>
              </a:defRPr>
            </a:lvl1pPr>
            <a:lvl2pPr marL="457145" algn="l" defTabSz="914290" rtl="0" eaLnBrk="1" latinLnBrk="0" hangingPunct="1">
              <a:defRPr sz="1800" kern="1200">
                <a:solidFill>
                  <a:schemeClr val="lt1"/>
                </a:solidFill>
                <a:latin typeface="+mn-lt"/>
                <a:ea typeface="+mn-ea"/>
                <a:cs typeface="+mn-cs"/>
              </a:defRPr>
            </a:lvl2pPr>
            <a:lvl3pPr marL="914290" algn="l" defTabSz="914290" rtl="0" eaLnBrk="1" latinLnBrk="0" hangingPunct="1">
              <a:defRPr sz="1800" kern="1200">
                <a:solidFill>
                  <a:schemeClr val="lt1"/>
                </a:solidFill>
                <a:latin typeface="+mn-lt"/>
                <a:ea typeface="+mn-ea"/>
                <a:cs typeface="+mn-cs"/>
              </a:defRPr>
            </a:lvl3pPr>
            <a:lvl4pPr marL="1371435" algn="l" defTabSz="914290" rtl="0" eaLnBrk="1" latinLnBrk="0" hangingPunct="1">
              <a:defRPr sz="1800" kern="1200">
                <a:solidFill>
                  <a:schemeClr val="lt1"/>
                </a:solidFill>
                <a:latin typeface="+mn-lt"/>
                <a:ea typeface="+mn-ea"/>
                <a:cs typeface="+mn-cs"/>
              </a:defRPr>
            </a:lvl4pPr>
            <a:lvl5pPr marL="1828581" algn="l" defTabSz="914290" rtl="0" eaLnBrk="1" latinLnBrk="0" hangingPunct="1">
              <a:defRPr sz="1800" kern="1200">
                <a:solidFill>
                  <a:schemeClr val="lt1"/>
                </a:solidFill>
                <a:latin typeface="+mn-lt"/>
                <a:ea typeface="+mn-ea"/>
                <a:cs typeface="+mn-cs"/>
              </a:defRPr>
            </a:lvl5pPr>
            <a:lvl6pPr marL="2285726" algn="l" defTabSz="914290" rtl="0" eaLnBrk="1" latinLnBrk="0" hangingPunct="1">
              <a:defRPr sz="1800" kern="1200">
                <a:solidFill>
                  <a:schemeClr val="lt1"/>
                </a:solidFill>
                <a:latin typeface="+mn-lt"/>
                <a:ea typeface="+mn-ea"/>
                <a:cs typeface="+mn-cs"/>
              </a:defRPr>
            </a:lvl6pPr>
            <a:lvl7pPr marL="2742871" algn="l" defTabSz="914290" rtl="0" eaLnBrk="1" latinLnBrk="0" hangingPunct="1">
              <a:defRPr sz="1800" kern="1200">
                <a:solidFill>
                  <a:schemeClr val="lt1"/>
                </a:solidFill>
                <a:latin typeface="+mn-lt"/>
                <a:ea typeface="+mn-ea"/>
                <a:cs typeface="+mn-cs"/>
              </a:defRPr>
            </a:lvl7pPr>
            <a:lvl8pPr marL="3200016" algn="l" defTabSz="914290" rtl="0" eaLnBrk="1" latinLnBrk="0" hangingPunct="1">
              <a:defRPr sz="1800" kern="1200">
                <a:solidFill>
                  <a:schemeClr val="lt1"/>
                </a:solidFill>
                <a:latin typeface="+mn-lt"/>
                <a:ea typeface="+mn-ea"/>
                <a:cs typeface="+mn-cs"/>
              </a:defRPr>
            </a:lvl8pPr>
            <a:lvl9pPr marL="3657161" algn="l" defTabSz="914290" rtl="0" eaLnBrk="1" latinLnBrk="0" hangingPunct="1">
              <a:defRPr sz="1800" kern="1200">
                <a:solidFill>
                  <a:schemeClr val="lt1"/>
                </a:solidFill>
                <a:latin typeface="+mn-lt"/>
                <a:ea typeface="+mn-ea"/>
                <a:cs typeface="+mn-cs"/>
              </a:defRPr>
            </a:lvl9pPr>
          </a:lstStyle>
          <a:p>
            <a:pPr algn="ctr"/>
            <a:endParaRPr lang="es-MX"/>
          </a:p>
        </p:txBody>
      </p:sp>
      <p:sp>
        <p:nvSpPr>
          <p:cNvPr id="17" name="TextBox 8">
            <a:hlinkClick r:id="rId6" action="ppaction://hlinkfile"/>
          </p:cNvPr>
          <p:cNvSpPr txBox="1">
            <a:spLocks noChangeArrowheads="1"/>
          </p:cNvSpPr>
          <p:nvPr/>
        </p:nvSpPr>
        <p:spPr bwMode="auto">
          <a:xfrm>
            <a:off x="5599568" y="1974756"/>
            <a:ext cx="122413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b="1" u="sng" dirty="0" smtClean="0">
                <a:solidFill>
                  <a:schemeClr val="accent1"/>
                </a:solidFill>
                <a:latin typeface="Segoe UI Light" panose="020B0502040204020203" pitchFamily="34" charset="0"/>
                <a:cs typeface="Arial" charset="0"/>
              </a:rPr>
              <a:t>Ver demo.</a:t>
            </a:r>
            <a:endParaRPr lang="es-MX" altLang="es-MX" sz="1300" b="1" u="sng" dirty="0">
              <a:solidFill>
                <a:schemeClr val="accent1"/>
              </a:solidFill>
              <a:latin typeface="Segoe UI Light" panose="020B0502040204020203" pitchFamily="34" charset="0"/>
              <a:cs typeface="Arial" charset="0"/>
            </a:endParaRPr>
          </a:p>
        </p:txBody>
      </p:sp>
    </p:spTree>
    <p:extLst>
      <p:ext uri="{BB962C8B-B14F-4D97-AF65-F5344CB8AC3E}">
        <p14:creationId xmlns:p14="http://schemas.microsoft.com/office/powerpoint/2010/main" val="4111719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764E00AA-EFBB-464C-8628-339D8CEA8BD5}" type="slidenum">
              <a:rPr lang="es-MX" smtClean="0"/>
              <a:pPr/>
              <a:t>5</a:t>
            </a:fld>
            <a:endParaRPr lang="es-MX"/>
          </a:p>
        </p:txBody>
      </p:sp>
      <p:sp>
        <p:nvSpPr>
          <p:cNvPr id="3" name="2 Título"/>
          <p:cNvSpPr>
            <a:spLocks noGrp="1"/>
          </p:cNvSpPr>
          <p:nvPr>
            <p:ph type="title"/>
          </p:nvPr>
        </p:nvSpPr>
        <p:spPr/>
        <p:txBody>
          <a:bodyPr/>
          <a:lstStyle/>
          <a:p>
            <a:r>
              <a:rPr lang="es-MX" b="1" dirty="0" smtClean="0"/>
              <a:t>II. Editar Contenido</a:t>
            </a:r>
            <a:endParaRPr lang="es-MX" b="1" dirty="0"/>
          </a:p>
        </p:txBody>
      </p:sp>
      <p:sp>
        <p:nvSpPr>
          <p:cNvPr id="9" name="TextBox 8"/>
          <p:cNvSpPr txBox="1">
            <a:spLocks noChangeArrowheads="1"/>
          </p:cNvSpPr>
          <p:nvPr/>
        </p:nvSpPr>
        <p:spPr bwMode="auto">
          <a:xfrm>
            <a:off x="923925" y="1412776"/>
            <a:ext cx="3216275" cy="1031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Poder modificar la información de un contenido ya publicado en el Portal</a:t>
            </a:r>
          </a:p>
          <a:p>
            <a:pPr algn="just" eaLnBrk="1" hangingPunct="1"/>
            <a:endParaRPr lang="es-MX" altLang="es-MX" sz="900" dirty="0">
              <a:latin typeface="Segoe UI Light" panose="020B0502040204020203" pitchFamily="34" charset="0"/>
              <a:cs typeface="Arial" charset="0"/>
            </a:endParaRPr>
          </a:p>
          <a:p>
            <a:pPr algn="just" eaLnBrk="1" hangingPunct="1"/>
            <a:r>
              <a:rPr lang="es-MX" altLang="es-MX" sz="1300" dirty="0" smtClean="0">
                <a:latin typeface="Segoe UI Light" panose="020B0502040204020203" pitchFamily="34" charset="0"/>
                <a:cs typeface="Arial" charset="0"/>
              </a:rPr>
              <a:t>Para llevar a cabo esta actividad se debe ingresar al CMS-</a:t>
            </a:r>
            <a:r>
              <a:rPr lang="es-MX" altLang="es-MX" sz="1300" dirty="0" err="1" smtClean="0">
                <a:latin typeface="Segoe UI Light" panose="020B0502040204020203" pitchFamily="34" charset="0"/>
                <a:cs typeface="Arial" charset="0"/>
              </a:rPr>
              <a:t>Drupal</a:t>
            </a:r>
            <a:endParaRPr lang="es-MX" altLang="es-MX" sz="1300" dirty="0">
              <a:latin typeface="Segoe UI Light" panose="020B0502040204020203" pitchFamily="34" charset="0"/>
              <a:cs typeface="Arial" charset="0"/>
            </a:endParaRPr>
          </a:p>
        </p:txBody>
      </p:sp>
      <p:sp>
        <p:nvSpPr>
          <p:cNvPr id="10" name="Rectangle 26"/>
          <p:cNvSpPr>
            <a:spLocks noChangeArrowheads="1"/>
          </p:cNvSpPr>
          <p:nvPr/>
        </p:nvSpPr>
        <p:spPr bwMode="auto">
          <a:xfrm>
            <a:off x="899592" y="3356992"/>
            <a:ext cx="3576638" cy="269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lgn="just" eaLnBrk="1" hangingPunct="1">
              <a:buAutoNum type="arabicPeriod"/>
            </a:pPr>
            <a:r>
              <a:rPr lang="es-MX" altLang="es-MX" sz="1300" dirty="0" smtClean="0">
                <a:latin typeface="Segoe UI Light" panose="020B0502040204020203" pitchFamily="34" charset="0"/>
              </a:rPr>
              <a:t>Ubicar dentro del Portal el contenido que se desea editar.</a:t>
            </a:r>
          </a:p>
          <a:p>
            <a:pPr marL="342900" indent="-342900" algn="just" eaLnBrk="1" hangingPunct="1">
              <a:buAutoNum type="arabicPeriod"/>
            </a:pPr>
            <a:r>
              <a:rPr lang="es-MX" altLang="es-MX" sz="1300" dirty="0" smtClean="0">
                <a:latin typeface="Segoe UI Light" panose="020B0502040204020203" pitchFamily="34" charset="0"/>
              </a:rPr>
              <a:t>Ingresar a la opción “</a:t>
            </a:r>
            <a:r>
              <a:rPr lang="es-MX" altLang="es-MX" sz="1300" b="1" dirty="0" smtClean="0">
                <a:latin typeface="Segoe UI Light" panose="020B0502040204020203" pitchFamily="34" charset="0"/>
              </a:rPr>
              <a:t>Contenido</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Aplicar el filtro de búsqueda para encontrar el contenido que se desea editar.</a:t>
            </a:r>
          </a:p>
          <a:p>
            <a:pPr marL="342900" indent="-342900" algn="just" eaLnBrk="1" hangingPunct="1">
              <a:buAutoNum type="arabicPeriod"/>
            </a:pPr>
            <a:r>
              <a:rPr lang="es-MX" altLang="es-MX" sz="1300" dirty="0" smtClean="0">
                <a:latin typeface="Segoe UI Light" panose="020B0502040204020203" pitchFamily="34" charset="0"/>
              </a:rPr>
              <a:t>El sistema muestra la lista de contenidos referente al filtro aplicado</a:t>
            </a:r>
          </a:p>
          <a:p>
            <a:pPr marL="342900" indent="-342900" algn="just" eaLnBrk="1" hangingPunct="1">
              <a:buAutoNum type="arabicPeriod"/>
            </a:pPr>
            <a:r>
              <a:rPr lang="es-MX" altLang="es-MX" sz="1300" dirty="0" smtClean="0">
                <a:latin typeface="Segoe UI Light" panose="020B0502040204020203" pitchFamily="34" charset="0"/>
              </a:rPr>
              <a:t>Ubicar en la lista de contenido en que se desea editar</a:t>
            </a:r>
          </a:p>
          <a:p>
            <a:pPr marL="342900" indent="-342900" algn="just" eaLnBrk="1" hangingPunct="1">
              <a:buAutoNum type="arabicPeriod"/>
            </a:pPr>
            <a:r>
              <a:rPr lang="es-MX" altLang="es-MX" sz="1300" dirty="0" smtClean="0">
                <a:latin typeface="Segoe UI Light" panose="020B0502040204020203" pitchFamily="34" charset="0"/>
              </a:rPr>
              <a:t>Dar clic en la opción “</a:t>
            </a:r>
            <a:r>
              <a:rPr lang="es-MX" altLang="es-MX" sz="1300" b="1" dirty="0" smtClean="0">
                <a:latin typeface="Segoe UI Light" panose="020B0502040204020203" pitchFamily="34" charset="0"/>
              </a:rPr>
              <a:t>Editar</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El sistema habilita los campos para ser editados.</a:t>
            </a:r>
          </a:p>
          <a:p>
            <a:pPr marL="342900" indent="-342900" algn="just" eaLnBrk="1" hangingPunct="1">
              <a:buAutoNum type="arabicPeriod"/>
            </a:pPr>
            <a:r>
              <a:rPr lang="es-MX" altLang="es-MX" sz="1300" dirty="0" smtClean="0">
                <a:latin typeface="Segoe UI Light" panose="020B0502040204020203" pitchFamily="34" charset="0"/>
              </a:rPr>
              <a:t>Editar la información requerida</a:t>
            </a:r>
            <a:endParaRPr lang="es-MX" altLang="es-MX" sz="1300" dirty="0">
              <a:latin typeface="Segoe UI Light" panose="020B0502040204020203" pitchFamily="34" charset="0"/>
            </a:endParaRPr>
          </a:p>
        </p:txBody>
      </p:sp>
      <p:sp>
        <p:nvSpPr>
          <p:cNvPr id="13" name="TextBox 3"/>
          <p:cNvSpPr txBox="1">
            <a:spLocks noChangeArrowheads="1"/>
          </p:cNvSpPr>
          <p:nvPr/>
        </p:nvSpPr>
        <p:spPr bwMode="auto">
          <a:xfrm>
            <a:off x="923925" y="1046323"/>
            <a:ext cx="10070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a:solidFill>
                  <a:schemeClr val="tx1">
                    <a:lumMod val="95000"/>
                    <a:lumOff val="5000"/>
                  </a:schemeClr>
                </a:solidFill>
                <a:latin typeface="Segoe UI Light" panose="020B0502040204020203" pitchFamily="34" charset="0"/>
                <a:cs typeface="Arial" charset="0"/>
              </a:rPr>
              <a:t>Objetivo</a:t>
            </a:r>
          </a:p>
        </p:txBody>
      </p:sp>
      <p:sp>
        <p:nvSpPr>
          <p:cNvPr id="14" name="TextBox 4"/>
          <p:cNvSpPr txBox="1">
            <a:spLocks noChangeArrowheads="1"/>
          </p:cNvSpPr>
          <p:nvPr/>
        </p:nvSpPr>
        <p:spPr bwMode="auto">
          <a:xfrm>
            <a:off x="935011" y="2843644"/>
            <a:ext cx="15487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Pasos a seguir</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6" name="TextBox 6"/>
          <p:cNvSpPr txBox="1">
            <a:spLocks noChangeArrowheads="1"/>
          </p:cNvSpPr>
          <p:nvPr/>
        </p:nvSpPr>
        <p:spPr bwMode="auto">
          <a:xfrm>
            <a:off x="5606279" y="1061134"/>
            <a:ext cx="16660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Representación</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8" name="TextBox 8"/>
          <p:cNvSpPr txBox="1">
            <a:spLocks noChangeArrowheads="1"/>
          </p:cNvSpPr>
          <p:nvPr/>
        </p:nvSpPr>
        <p:spPr bwMode="auto">
          <a:xfrm>
            <a:off x="5589799" y="1412776"/>
            <a:ext cx="30866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Ingresa a la demostración  para llevar a cabo esta función dentro del CMS</a:t>
            </a:r>
            <a:endParaRPr lang="es-MX" altLang="es-MX" sz="1300" dirty="0">
              <a:latin typeface="Segoe UI Light" panose="020B0502040204020203" pitchFamily="34" charset="0"/>
              <a:cs typeface="Arial" charset="0"/>
            </a:endParaRPr>
          </a:p>
        </p:txBody>
      </p:sp>
      <p:pic>
        <p:nvPicPr>
          <p:cNvPr id="20" name="19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590" y="989055"/>
            <a:ext cx="484424" cy="484424"/>
          </a:xfrm>
          <a:prstGeom prst="rect">
            <a:avLst/>
          </a:prstGeom>
        </p:spPr>
      </p:pic>
      <p:pic>
        <p:nvPicPr>
          <p:cNvPr id="21" name="2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32" y="2822218"/>
            <a:ext cx="400050" cy="400050"/>
          </a:xfrm>
          <a:prstGeom prst="rect">
            <a:avLst/>
          </a:prstGeom>
        </p:spPr>
      </p:pic>
      <p:pic>
        <p:nvPicPr>
          <p:cNvPr id="22" name="2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766" y="1006585"/>
            <a:ext cx="526033" cy="526033"/>
          </a:xfrm>
          <a:prstGeom prst="rect">
            <a:avLst/>
          </a:prstGeom>
        </p:spPr>
      </p:pic>
      <p:sp>
        <p:nvSpPr>
          <p:cNvPr id="23" name="Rectangle 26"/>
          <p:cNvSpPr>
            <a:spLocks noChangeArrowheads="1"/>
          </p:cNvSpPr>
          <p:nvPr/>
        </p:nvSpPr>
        <p:spPr bwMode="auto">
          <a:xfrm>
            <a:off x="4932040" y="3356992"/>
            <a:ext cx="357663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lgn="just" eaLnBrk="1" hangingPunct="1">
              <a:buFont typeface="+mj-lt"/>
              <a:buAutoNum type="arabicPeriod" startAt="9"/>
            </a:pPr>
            <a:r>
              <a:rPr lang="es-MX" altLang="es-MX" sz="1300" dirty="0" smtClean="0">
                <a:latin typeface="Segoe UI Light" panose="020B0502040204020203" pitchFamily="34" charset="0"/>
              </a:rPr>
              <a:t>Modificar las opciones de publicación </a:t>
            </a:r>
            <a:r>
              <a:rPr lang="es-MX" altLang="es-MX" sz="1300" dirty="0" smtClean="0">
                <a:latin typeface="Segoe UI Light" panose="020B0502040204020203" pitchFamily="34" charset="0"/>
              </a:rPr>
              <a:t>en el </a:t>
            </a:r>
            <a:r>
              <a:rPr lang="es-MX" altLang="es-MX" sz="1300" dirty="0" smtClean="0">
                <a:latin typeface="Segoe UI Light" panose="020B0502040204020203" pitchFamily="34" charset="0"/>
              </a:rPr>
              <a:t>Estado de moderación a “</a:t>
            </a:r>
            <a:r>
              <a:rPr lang="es-MX" altLang="es-MX" sz="1300" b="1" dirty="0" smtClean="0">
                <a:latin typeface="Segoe UI Light" panose="020B0502040204020203" pitchFamily="34" charset="0"/>
              </a:rPr>
              <a:t>Publicado</a:t>
            </a:r>
            <a:r>
              <a:rPr lang="es-MX" altLang="es-MX" sz="1300" dirty="0" smtClean="0">
                <a:latin typeface="Segoe UI Light" panose="020B0502040204020203" pitchFamily="34" charset="0"/>
              </a:rPr>
              <a:t>”</a:t>
            </a:r>
          </a:p>
          <a:p>
            <a:pPr marL="342900" indent="-342900" algn="just" eaLnBrk="1" hangingPunct="1">
              <a:buFont typeface="+mj-lt"/>
              <a:buAutoNum type="arabicPeriod" startAt="9"/>
            </a:pPr>
            <a:r>
              <a:rPr lang="es-MX" altLang="es-MX" sz="1300" dirty="0" smtClean="0">
                <a:latin typeface="Segoe UI Light" panose="020B0502040204020203" pitchFamily="34" charset="0"/>
              </a:rPr>
              <a:t>Dar clic en la opción “Guardar”</a:t>
            </a:r>
          </a:p>
          <a:p>
            <a:pPr marL="342900" indent="-342900" algn="just" eaLnBrk="1" hangingPunct="1">
              <a:buFont typeface="+mj-lt"/>
              <a:buAutoNum type="arabicPeriod" startAt="9"/>
            </a:pPr>
            <a:r>
              <a:rPr lang="es-MX" altLang="es-MX" sz="1300" dirty="0" smtClean="0">
                <a:latin typeface="Segoe UI Light" panose="020B0502040204020203" pitchFamily="34" charset="0"/>
              </a:rPr>
              <a:t>Ir al Portal y verificar que el contenido ha sido editado</a:t>
            </a:r>
          </a:p>
          <a:p>
            <a:pPr marL="342900" indent="-342900" algn="just" eaLnBrk="1" hangingPunct="1">
              <a:buFont typeface="+mj-lt"/>
              <a:buAutoNum type="arabicPeriod" startAt="9"/>
            </a:pPr>
            <a:r>
              <a:rPr lang="es-MX" altLang="es-MX" sz="1300" dirty="0" smtClean="0">
                <a:latin typeface="Segoe UI Light" panose="020B0502040204020203" pitchFamily="34" charset="0"/>
              </a:rPr>
              <a:t>FIN</a:t>
            </a:r>
          </a:p>
        </p:txBody>
      </p:sp>
      <p:sp>
        <p:nvSpPr>
          <p:cNvPr id="27" name="26 Triángulo isósceles"/>
          <p:cNvSpPr/>
          <p:nvPr/>
        </p:nvSpPr>
        <p:spPr>
          <a:xfrm rot="10800000">
            <a:off x="482589" y="2564904"/>
            <a:ext cx="8193865" cy="344941"/>
          </a:xfrm>
          <a:prstGeom prst="triangle">
            <a:avLst>
              <a:gd name="adj" fmla="val 49089"/>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Botón de acción: Inicio">
            <a:hlinkClick r:id="rId5" action="ppaction://hlinksldjump" highlightClick="1"/>
          </p:cNvPr>
          <p:cNvSpPr/>
          <p:nvPr/>
        </p:nvSpPr>
        <p:spPr>
          <a:xfrm>
            <a:off x="91159" y="332656"/>
            <a:ext cx="360040" cy="360040"/>
          </a:xfrm>
          <a:prstGeom prst="actionButtonHome">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MX"/>
            </a:defPPr>
            <a:lvl1pPr marL="0" algn="l" defTabSz="914290" rtl="0" eaLnBrk="1" latinLnBrk="0" hangingPunct="1">
              <a:defRPr sz="1800" kern="1200">
                <a:solidFill>
                  <a:schemeClr val="lt1"/>
                </a:solidFill>
                <a:latin typeface="+mn-lt"/>
                <a:ea typeface="+mn-ea"/>
                <a:cs typeface="+mn-cs"/>
              </a:defRPr>
            </a:lvl1pPr>
            <a:lvl2pPr marL="457145" algn="l" defTabSz="914290" rtl="0" eaLnBrk="1" latinLnBrk="0" hangingPunct="1">
              <a:defRPr sz="1800" kern="1200">
                <a:solidFill>
                  <a:schemeClr val="lt1"/>
                </a:solidFill>
                <a:latin typeface="+mn-lt"/>
                <a:ea typeface="+mn-ea"/>
                <a:cs typeface="+mn-cs"/>
              </a:defRPr>
            </a:lvl2pPr>
            <a:lvl3pPr marL="914290" algn="l" defTabSz="914290" rtl="0" eaLnBrk="1" latinLnBrk="0" hangingPunct="1">
              <a:defRPr sz="1800" kern="1200">
                <a:solidFill>
                  <a:schemeClr val="lt1"/>
                </a:solidFill>
                <a:latin typeface="+mn-lt"/>
                <a:ea typeface="+mn-ea"/>
                <a:cs typeface="+mn-cs"/>
              </a:defRPr>
            </a:lvl3pPr>
            <a:lvl4pPr marL="1371435" algn="l" defTabSz="914290" rtl="0" eaLnBrk="1" latinLnBrk="0" hangingPunct="1">
              <a:defRPr sz="1800" kern="1200">
                <a:solidFill>
                  <a:schemeClr val="lt1"/>
                </a:solidFill>
                <a:latin typeface="+mn-lt"/>
                <a:ea typeface="+mn-ea"/>
                <a:cs typeface="+mn-cs"/>
              </a:defRPr>
            </a:lvl4pPr>
            <a:lvl5pPr marL="1828581" algn="l" defTabSz="914290" rtl="0" eaLnBrk="1" latinLnBrk="0" hangingPunct="1">
              <a:defRPr sz="1800" kern="1200">
                <a:solidFill>
                  <a:schemeClr val="lt1"/>
                </a:solidFill>
                <a:latin typeface="+mn-lt"/>
                <a:ea typeface="+mn-ea"/>
                <a:cs typeface="+mn-cs"/>
              </a:defRPr>
            </a:lvl5pPr>
            <a:lvl6pPr marL="2285726" algn="l" defTabSz="914290" rtl="0" eaLnBrk="1" latinLnBrk="0" hangingPunct="1">
              <a:defRPr sz="1800" kern="1200">
                <a:solidFill>
                  <a:schemeClr val="lt1"/>
                </a:solidFill>
                <a:latin typeface="+mn-lt"/>
                <a:ea typeface="+mn-ea"/>
                <a:cs typeface="+mn-cs"/>
              </a:defRPr>
            </a:lvl6pPr>
            <a:lvl7pPr marL="2742871" algn="l" defTabSz="914290" rtl="0" eaLnBrk="1" latinLnBrk="0" hangingPunct="1">
              <a:defRPr sz="1800" kern="1200">
                <a:solidFill>
                  <a:schemeClr val="lt1"/>
                </a:solidFill>
                <a:latin typeface="+mn-lt"/>
                <a:ea typeface="+mn-ea"/>
                <a:cs typeface="+mn-cs"/>
              </a:defRPr>
            </a:lvl7pPr>
            <a:lvl8pPr marL="3200016" algn="l" defTabSz="914290" rtl="0" eaLnBrk="1" latinLnBrk="0" hangingPunct="1">
              <a:defRPr sz="1800" kern="1200">
                <a:solidFill>
                  <a:schemeClr val="lt1"/>
                </a:solidFill>
                <a:latin typeface="+mn-lt"/>
                <a:ea typeface="+mn-ea"/>
                <a:cs typeface="+mn-cs"/>
              </a:defRPr>
            </a:lvl8pPr>
            <a:lvl9pPr marL="3657161" algn="l" defTabSz="914290" rtl="0" eaLnBrk="1" latinLnBrk="0" hangingPunct="1">
              <a:defRPr sz="1800" kern="1200">
                <a:solidFill>
                  <a:schemeClr val="lt1"/>
                </a:solidFill>
                <a:latin typeface="+mn-lt"/>
                <a:ea typeface="+mn-ea"/>
                <a:cs typeface="+mn-cs"/>
              </a:defRPr>
            </a:lvl9pPr>
          </a:lstStyle>
          <a:p>
            <a:pPr algn="ctr"/>
            <a:endParaRPr lang="es-MX"/>
          </a:p>
        </p:txBody>
      </p:sp>
      <p:sp>
        <p:nvSpPr>
          <p:cNvPr id="17" name="TextBox 8">
            <a:hlinkClick r:id="rId6" action="ppaction://hlinkfile"/>
          </p:cNvPr>
          <p:cNvSpPr txBox="1">
            <a:spLocks noChangeArrowheads="1"/>
          </p:cNvSpPr>
          <p:nvPr/>
        </p:nvSpPr>
        <p:spPr bwMode="auto">
          <a:xfrm>
            <a:off x="5599568" y="1974756"/>
            <a:ext cx="122413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b="1" u="sng" dirty="0" smtClean="0">
                <a:solidFill>
                  <a:schemeClr val="accent1"/>
                </a:solidFill>
                <a:latin typeface="Segoe UI Light" panose="020B0502040204020203" pitchFamily="34" charset="0"/>
                <a:cs typeface="Arial" charset="0"/>
              </a:rPr>
              <a:t>Ver demo.</a:t>
            </a:r>
            <a:endParaRPr lang="es-MX" altLang="es-MX" sz="1300" b="1" u="sng" dirty="0">
              <a:solidFill>
                <a:schemeClr val="accent1"/>
              </a:solidFill>
              <a:latin typeface="Segoe UI Light" panose="020B0502040204020203" pitchFamily="34" charset="0"/>
              <a:cs typeface="Arial" charset="0"/>
            </a:endParaRPr>
          </a:p>
        </p:txBody>
      </p:sp>
    </p:spTree>
    <p:extLst>
      <p:ext uri="{BB962C8B-B14F-4D97-AF65-F5344CB8AC3E}">
        <p14:creationId xmlns:p14="http://schemas.microsoft.com/office/powerpoint/2010/main" val="1282197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764E00AA-EFBB-464C-8628-339D8CEA8BD5}" type="slidenum">
              <a:rPr lang="es-MX" smtClean="0"/>
              <a:pPr/>
              <a:t>6</a:t>
            </a:fld>
            <a:endParaRPr lang="es-MX"/>
          </a:p>
        </p:txBody>
      </p:sp>
      <p:sp>
        <p:nvSpPr>
          <p:cNvPr id="3" name="2 Título"/>
          <p:cNvSpPr>
            <a:spLocks noGrp="1"/>
          </p:cNvSpPr>
          <p:nvPr>
            <p:ph type="title"/>
          </p:nvPr>
        </p:nvSpPr>
        <p:spPr/>
        <p:txBody>
          <a:bodyPr/>
          <a:lstStyle/>
          <a:p>
            <a:r>
              <a:rPr lang="es-MX" b="1" dirty="0" smtClean="0"/>
              <a:t>III. Borrar Contenido</a:t>
            </a:r>
            <a:endParaRPr lang="es-MX" b="1" dirty="0"/>
          </a:p>
        </p:txBody>
      </p:sp>
      <p:sp>
        <p:nvSpPr>
          <p:cNvPr id="9" name="TextBox 8"/>
          <p:cNvSpPr txBox="1">
            <a:spLocks noChangeArrowheads="1"/>
          </p:cNvSpPr>
          <p:nvPr/>
        </p:nvSpPr>
        <p:spPr bwMode="auto">
          <a:xfrm>
            <a:off x="923925" y="1412776"/>
            <a:ext cx="3216275" cy="1031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Poder eliminar un contenido existente dentro del Portal </a:t>
            </a:r>
          </a:p>
          <a:p>
            <a:pPr algn="just" eaLnBrk="1" hangingPunct="1"/>
            <a:endParaRPr lang="es-MX" altLang="es-MX" sz="900" dirty="0">
              <a:latin typeface="Segoe UI Light" panose="020B0502040204020203" pitchFamily="34" charset="0"/>
              <a:cs typeface="Arial" charset="0"/>
            </a:endParaRPr>
          </a:p>
          <a:p>
            <a:pPr algn="just" eaLnBrk="1" hangingPunct="1"/>
            <a:r>
              <a:rPr lang="es-MX" altLang="es-MX" sz="1300" dirty="0" smtClean="0">
                <a:latin typeface="Segoe UI Light" panose="020B0502040204020203" pitchFamily="34" charset="0"/>
                <a:cs typeface="Arial" charset="0"/>
              </a:rPr>
              <a:t>Para llevar a cabo esta actividad se debe ingresar al CMS-</a:t>
            </a:r>
            <a:r>
              <a:rPr lang="es-MX" altLang="es-MX" sz="1300" dirty="0" err="1" smtClean="0">
                <a:latin typeface="Segoe UI Light" panose="020B0502040204020203" pitchFamily="34" charset="0"/>
                <a:cs typeface="Arial" charset="0"/>
              </a:rPr>
              <a:t>Drupal</a:t>
            </a:r>
            <a:endParaRPr lang="es-MX" altLang="es-MX" sz="1300" dirty="0">
              <a:latin typeface="Segoe UI Light" panose="020B0502040204020203" pitchFamily="34" charset="0"/>
              <a:cs typeface="Arial" charset="0"/>
            </a:endParaRPr>
          </a:p>
        </p:txBody>
      </p:sp>
      <p:sp>
        <p:nvSpPr>
          <p:cNvPr id="10" name="Rectangle 26"/>
          <p:cNvSpPr>
            <a:spLocks noChangeArrowheads="1"/>
          </p:cNvSpPr>
          <p:nvPr/>
        </p:nvSpPr>
        <p:spPr bwMode="auto">
          <a:xfrm>
            <a:off x="899592" y="3356992"/>
            <a:ext cx="3576638" cy="269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lgn="just" eaLnBrk="1" hangingPunct="1">
              <a:buAutoNum type="arabicPeriod"/>
            </a:pPr>
            <a:r>
              <a:rPr lang="es-MX" altLang="es-MX" sz="1300" dirty="0" smtClean="0">
                <a:latin typeface="Segoe UI Light" panose="020B0502040204020203" pitchFamily="34" charset="0"/>
              </a:rPr>
              <a:t>Ubicar dentro del Portal e contenido que se desea borrar</a:t>
            </a:r>
          </a:p>
          <a:p>
            <a:pPr marL="342900" indent="-342900" algn="just" eaLnBrk="1" hangingPunct="1">
              <a:buAutoNum type="arabicPeriod"/>
            </a:pPr>
            <a:r>
              <a:rPr lang="es-MX" altLang="es-MX" sz="1300" dirty="0" smtClean="0">
                <a:latin typeface="Segoe UI Light" panose="020B0502040204020203" pitchFamily="34" charset="0"/>
              </a:rPr>
              <a:t>Ingresar a la opción “</a:t>
            </a:r>
            <a:r>
              <a:rPr lang="es-MX" altLang="es-MX" sz="1300" b="1" dirty="0" smtClean="0">
                <a:latin typeface="Segoe UI Light" panose="020B0502040204020203" pitchFamily="34" charset="0"/>
              </a:rPr>
              <a:t>Contenido</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Aplicar el filtro de búsqueda para encontrar el contenido que se desea borrar</a:t>
            </a:r>
          </a:p>
          <a:p>
            <a:pPr marL="342900" indent="-342900" algn="just" eaLnBrk="1" hangingPunct="1">
              <a:buAutoNum type="arabicPeriod"/>
            </a:pPr>
            <a:r>
              <a:rPr lang="es-MX" altLang="es-MX" sz="1300" dirty="0" smtClean="0">
                <a:latin typeface="Segoe UI Light" panose="020B0502040204020203" pitchFamily="34" charset="0"/>
              </a:rPr>
              <a:t>El sistema muestra la lista de contenidos que coinciden con el filtro de búsqueda</a:t>
            </a:r>
          </a:p>
          <a:p>
            <a:pPr marL="342900" indent="-342900" algn="just" eaLnBrk="1" hangingPunct="1">
              <a:buAutoNum type="arabicPeriod"/>
            </a:pPr>
            <a:r>
              <a:rPr lang="es-MX" altLang="es-MX" sz="1300" dirty="0" smtClean="0">
                <a:latin typeface="Segoe UI Light" panose="020B0502040204020203" pitchFamily="34" charset="0"/>
              </a:rPr>
              <a:t>Ubicar en el lista el contenido que se desea borrar.</a:t>
            </a:r>
          </a:p>
          <a:p>
            <a:pPr marL="342900" indent="-342900" algn="just" eaLnBrk="1" hangingPunct="1">
              <a:buAutoNum type="arabicPeriod"/>
            </a:pPr>
            <a:r>
              <a:rPr lang="es-MX" altLang="es-MX" sz="1300" dirty="0" smtClean="0">
                <a:latin typeface="Segoe UI Light" panose="020B0502040204020203" pitchFamily="34" charset="0"/>
              </a:rPr>
              <a:t>Dar clic en la opción “</a:t>
            </a:r>
            <a:r>
              <a:rPr lang="es-MX" altLang="es-MX" sz="1300" b="1" dirty="0" smtClean="0">
                <a:latin typeface="Segoe UI Light" panose="020B0502040204020203" pitchFamily="34" charset="0"/>
              </a:rPr>
              <a:t>Eliminar</a:t>
            </a:r>
            <a:r>
              <a:rPr lang="es-MX" altLang="es-MX" sz="1300" dirty="0" smtClean="0">
                <a:latin typeface="Segoe UI Light" panose="020B0502040204020203" pitchFamily="34" charset="0"/>
              </a:rPr>
              <a:t>”</a:t>
            </a:r>
          </a:p>
          <a:p>
            <a:pPr marL="342900" indent="-342900" algn="just" eaLnBrk="1" hangingPunct="1">
              <a:buAutoNum type="arabicPeriod"/>
            </a:pPr>
            <a:r>
              <a:rPr lang="es-MX" altLang="es-MX" sz="1300" dirty="0" smtClean="0">
                <a:latin typeface="Segoe UI Light" panose="020B0502040204020203" pitchFamily="34" charset="0"/>
              </a:rPr>
              <a:t>El sistema muestra la pantalla de confirmación para borrar el contenido</a:t>
            </a:r>
          </a:p>
          <a:p>
            <a:pPr marL="342900" indent="-342900" algn="just" eaLnBrk="1" hangingPunct="1">
              <a:buAutoNum type="arabicPeriod"/>
            </a:pPr>
            <a:r>
              <a:rPr lang="es-MX" altLang="es-MX" sz="1300" dirty="0" smtClean="0">
                <a:latin typeface="Segoe UI Light" panose="020B0502040204020203" pitchFamily="34" charset="0"/>
              </a:rPr>
              <a:t>Dar clic en “</a:t>
            </a:r>
            <a:r>
              <a:rPr lang="es-MX" altLang="es-MX" sz="1300" b="1" dirty="0" smtClean="0">
                <a:latin typeface="Segoe UI Light" panose="020B0502040204020203" pitchFamily="34" charset="0"/>
              </a:rPr>
              <a:t>Eliminar</a:t>
            </a:r>
            <a:r>
              <a:rPr lang="es-MX" altLang="es-MX" sz="1300" dirty="0" smtClean="0">
                <a:latin typeface="Segoe UI Light" panose="020B0502040204020203" pitchFamily="34" charset="0"/>
              </a:rPr>
              <a:t>”  </a:t>
            </a:r>
          </a:p>
        </p:txBody>
      </p:sp>
      <p:sp>
        <p:nvSpPr>
          <p:cNvPr id="13" name="TextBox 3"/>
          <p:cNvSpPr txBox="1">
            <a:spLocks noChangeArrowheads="1"/>
          </p:cNvSpPr>
          <p:nvPr/>
        </p:nvSpPr>
        <p:spPr bwMode="auto">
          <a:xfrm>
            <a:off x="923925" y="1046323"/>
            <a:ext cx="10070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a:solidFill>
                  <a:schemeClr val="tx1">
                    <a:lumMod val="95000"/>
                    <a:lumOff val="5000"/>
                  </a:schemeClr>
                </a:solidFill>
                <a:latin typeface="Segoe UI Light" panose="020B0502040204020203" pitchFamily="34" charset="0"/>
                <a:cs typeface="Arial" charset="0"/>
              </a:rPr>
              <a:t>Objetivo</a:t>
            </a:r>
          </a:p>
        </p:txBody>
      </p:sp>
      <p:sp>
        <p:nvSpPr>
          <p:cNvPr id="14" name="TextBox 4"/>
          <p:cNvSpPr txBox="1">
            <a:spLocks noChangeArrowheads="1"/>
          </p:cNvSpPr>
          <p:nvPr/>
        </p:nvSpPr>
        <p:spPr bwMode="auto">
          <a:xfrm>
            <a:off x="935011" y="2843644"/>
            <a:ext cx="15487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Pasos a seguir</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6" name="TextBox 6"/>
          <p:cNvSpPr txBox="1">
            <a:spLocks noChangeArrowheads="1"/>
          </p:cNvSpPr>
          <p:nvPr/>
        </p:nvSpPr>
        <p:spPr bwMode="auto">
          <a:xfrm>
            <a:off x="5606279" y="1061134"/>
            <a:ext cx="16660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es-MX" altLang="es-MX" b="1" dirty="0" smtClean="0">
                <a:solidFill>
                  <a:schemeClr val="tx1">
                    <a:lumMod val="95000"/>
                    <a:lumOff val="5000"/>
                  </a:schemeClr>
                </a:solidFill>
                <a:latin typeface="Segoe UI Light" panose="020B0502040204020203" pitchFamily="34" charset="0"/>
                <a:cs typeface="Arial" charset="0"/>
              </a:rPr>
              <a:t>Representación</a:t>
            </a:r>
            <a:endParaRPr lang="es-MX" altLang="es-MX" b="1" dirty="0">
              <a:solidFill>
                <a:schemeClr val="tx1">
                  <a:lumMod val="95000"/>
                  <a:lumOff val="5000"/>
                </a:schemeClr>
              </a:solidFill>
              <a:latin typeface="Segoe UI Light" panose="020B0502040204020203" pitchFamily="34" charset="0"/>
              <a:cs typeface="Arial" charset="0"/>
            </a:endParaRPr>
          </a:p>
        </p:txBody>
      </p:sp>
      <p:sp>
        <p:nvSpPr>
          <p:cNvPr id="18" name="TextBox 8"/>
          <p:cNvSpPr txBox="1">
            <a:spLocks noChangeArrowheads="1"/>
          </p:cNvSpPr>
          <p:nvPr/>
        </p:nvSpPr>
        <p:spPr bwMode="auto">
          <a:xfrm>
            <a:off x="5589799" y="1412776"/>
            <a:ext cx="30866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dirty="0" smtClean="0">
                <a:latin typeface="Segoe UI Light" panose="020B0502040204020203" pitchFamily="34" charset="0"/>
                <a:cs typeface="Arial" charset="0"/>
              </a:rPr>
              <a:t>Ingresa a la demostración  para llevar a cabo esta función dentro del CMS</a:t>
            </a:r>
            <a:endParaRPr lang="es-MX" altLang="es-MX" sz="1300" dirty="0">
              <a:latin typeface="Segoe UI Light" panose="020B0502040204020203" pitchFamily="34" charset="0"/>
              <a:cs typeface="Arial" charset="0"/>
            </a:endParaRPr>
          </a:p>
        </p:txBody>
      </p:sp>
      <p:pic>
        <p:nvPicPr>
          <p:cNvPr id="20" name="19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590" y="989055"/>
            <a:ext cx="484424" cy="484424"/>
          </a:xfrm>
          <a:prstGeom prst="rect">
            <a:avLst/>
          </a:prstGeom>
        </p:spPr>
      </p:pic>
      <p:pic>
        <p:nvPicPr>
          <p:cNvPr id="21" name="2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32" y="2822218"/>
            <a:ext cx="400050" cy="400050"/>
          </a:xfrm>
          <a:prstGeom prst="rect">
            <a:avLst/>
          </a:prstGeom>
        </p:spPr>
      </p:pic>
      <p:pic>
        <p:nvPicPr>
          <p:cNvPr id="22" name="2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766" y="1006585"/>
            <a:ext cx="526033" cy="526033"/>
          </a:xfrm>
          <a:prstGeom prst="rect">
            <a:avLst/>
          </a:prstGeom>
        </p:spPr>
      </p:pic>
      <p:sp>
        <p:nvSpPr>
          <p:cNvPr id="23" name="Rectangle 26"/>
          <p:cNvSpPr>
            <a:spLocks noChangeArrowheads="1"/>
          </p:cNvSpPr>
          <p:nvPr/>
        </p:nvSpPr>
        <p:spPr bwMode="auto">
          <a:xfrm>
            <a:off x="4932040" y="3356992"/>
            <a:ext cx="3576638" cy="149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lgn="just" eaLnBrk="1" hangingPunct="1">
              <a:buFont typeface="+mj-lt"/>
              <a:buAutoNum type="arabicPeriod" startAt="9"/>
            </a:pPr>
            <a:r>
              <a:rPr lang="es-MX" altLang="es-MX" sz="1300" dirty="0" smtClean="0">
                <a:latin typeface="Segoe UI Light" panose="020B0502040204020203" pitchFamily="34" charset="0"/>
              </a:rPr>
              <a:t>El sistema regresa a la pantalla de la lista de contenido existente</a:t>
            </a:r>
          </a:p>
          <a:p>
            <a:pPr marL="342900" indent="-342900" algn="just" eaLnBrk="1" hangingPunct="1">
              <a:buFont typeface="+mj-lt"/>
              <a:buAutoNum type="arabicPeriod" startAt="9"/>
            </a:pPr>
            <a:r>
              <a:rPr lang="es-MX" altLang="es-MX" sz="1300" dirty="0" smtClean="0">
                <a:latin typeface="Segoe UI Light" panose="020B0502040204020203" pitchFamily="34" charset="0"/>
              </a:rPr>
              <a:t>Verificar que en la lista mostrada el contenido borrado ya no aparece</a:t>
            </a:r>
          </a:p>
          <a:p>
            <a:pPr marL="342900" indent="-342900" algn="just" eaLnBrk="1" hangingPunct="1">
              <a:buFont typeface="+mj-lt"/>
              <a:buAutoNum type="arabicPeriod" startAt="9"/>
            </a:pPr>
            <a:r>
              <a:rPr lang="es-MX" altLang="es-MX" sz="1300" dirty="0" smtClean="0">
                <a:latin typeface="Segoe UI Light" panose="020B0502040204020203" pitchFamily="34" charset="0"/>
              </a:rPr>
              <a:t>Ir al Portal y corroborar que el contenido se ha eliminado</a:t>
            </a:r>
          </a:p>
          <a:p>
            <a:pPr marL="342900" indent="-342900" algn="just" eaLnBrk="1" hangingPunct="1">
              <a:buFont typeface="+mj-lt"/>
              <a:buAutoNum type="arabicPeriod" startAt="9"/>
            </a:pPr>
            <a:r>
              <a:rPr lang="es-MX" altLang="es-MX" sz="1300" dirty="0" smtClean="0">
                <a:latin typeface="Segoe UI Light" panose="020B0502040204020203" pitchFamily="34" charset="0"/>
              </a:rPr>
              <a:t>FIN</a:t>
            </a:r>
          </a:p>
        </p:txBody>
      </p:sp>
      <p:sp>
        <p:nvSpPr>
          <p:cNvPr id="27" name="26 Triángulo isósceles"/>
          <p:cNvSpPr/>
          <p:nvPr/>
        </p:nvSpPr>
        <p:spPr>
          <a:xfrm rot="10800000">
            <a:off x="482589" y="2564904"/>
            <a:ext cx="8193865" cy="344941"/>
          </a:xfrm>
          <a:prstGeom prst="triangle">
            <a:avLst>
              <a:gd name="adj" fmla="val 49089"/>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Botón de acción: Inicio">
            <a:hlinkClick r:id="rId5" action="ppaction://hlinksldjump" highlightClick="1"/>
          </p:cNvPr>
          <p:cNvSpPr/>
          <p:nvPr/>
        </p:nvSpPr>
        <p:spPr>
          <a:xfrm>
            <a:off x="91159" y="332656"/>
            <a:ext cx="360040" cy="360040"/>
          </a:xfrm>
          <a:prstGeom prst="actionButtonHome">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MX"/>
            </a:defPPr>
            <a:lvl1pPr marL="0" algn="l" defTabSz="914290" rtl="0" eaLnBrk="1" latinLnBrk="0" hangingPunct="1">
              <a:defRPr sz="1800" kern="1200">
                <a:solidFill>
                  <a:schemeClr val="lt1"/>
                </a:solidFill>
                <a:latin typeface="+mn-lt"/>
                <a:ea typeface="+mn-ea"/>
                <a:cs typeface="+mn-cs"/>
              </a:defRPr>
            </a:lvl1pPr>
            <a:lvl2pPr marL="457145" algn="l" defTabSz="914290" rtl="0" eaLnBrk="1" latinLnBrk="0" hangingPunct="1">
              <a:defRPr sz="1800" kern="1200">
                <a:solidFill>
                  <a:schemeClr val="lt1"/>
                </a:solidFill>
                <a:latin typeface="+mn-lt"/>
                <a:ea typeface="+mn-ea"/>
                <a:cs typeface="+mn-cs"/>
              </a:defRPr>
            </a:lvl2pPr>
            <a:lvl3pPr marL="914290" algn="l" defTabSz="914290" rtl="0" eaLnBrk="1" latinLnBrk="0" hangingPunct="1">
              <a:defRPr sz="1800" kern="1200">
                <a:solidFill>
                  <a:schemeClr val="lt1"/>
                </a:solidFill>
                <a:latin typeface="+mn-lt"/>
                <a:ea typeface="+mn-ea"/>
                <a:cs typeface="+mn-cs"/>
              </a:defRPr>
            </a:lvl3pPr>
            <a:lvl4pPr marL="1371435" algn="l" defTabSz="914290" rtl="0" eaLnBrk="1" latinLnBrk="0" hangingPunct="1">
              <a:defRPr sz="1800" kern="1200">
                <a:solidFill>
                  <a:schemeClr val="lt1"/>
                </a:solidFill>
                <a:latin typeface="+mn-lt"/>
                <a:ea typeface="+mn-ea"/>
                <a:cs typeface="+mn-cs"/>
              </a:defRPr>
            </a:lvl4pPr>
            <a:lvl5pPr marL="1828581" algn="l" defTabSz="914290" rtl="0" eaLnBrk="1" latinLnBrk="0" hangingPunct="1">
              <a:defRPr sz="1800" kern="1200">
                <a:solidFill>
                  <a:schemeClr val="lt1"/>
                </a:solidFill>
                <a:latin typeface="+mn-lt"/>
                <a:ea typeface="+mn-ea"/>
                <a:cs typeface="+mn-cs"/>
              </a:defRPr>
            </a:lvl5pPr>
            <a:lvl6pPr marL="2285726" algn="l" defTabSz="914290" rtl="0" eaLnBrk="1" latinLnBrk="0" hangingPunct="1">
              <a:defRPr sz="1800" kern="1200">
                <a:solidFill>
                  <a:schemeClr val="lt1"/>
                </a:solidFill>
                <a:latin typeface="+mn-lt"/>
                <a:ea typeface="+mn-ea"/>
                <a:cs typeface="+mn-cs"/>
              </a:defRPr>
            </a:lvl6pPr>
            <a:lvl7pPr marL="2742871" algn="l" defTabSz="914290" rtl="0" eaLnBrk="1" latinLnBrk="0" hangingPunct="1">
              <a:defRPr sz="1800" kern="1200">
                <a:solidFill>
                  <a:schemeClr val="lt1"/>
                </a:solidFill>
                <a:latin typeface="+mn-lt"/>
                <a:ea typeface="+mn-ea"/>
                <a:cs typeface="+mn-cs"/>
              </a:defRPr>
            </a:lvl7pPr>
            <a:lvl8pPr marL="3200016" algn="l" defTabSz="914290" rtl="0" eaLnBrk="1" latinLnBrk="0" hangingPunct="1">
              <a:defRPr sz="1800" kern="1200">
                <a:solidFill>
                  <a:schemeClr val="lt1"/>
                </a:solidFill>
                <a:latin typeface="+mn-lt"/>
                <a:ea typeface="+mn-ea"/>
                <a:cs typeface="+mn-cs"/>
              </a:defRPr>
            </a:lvl8pPr>
            <a:lvl9pPr marL="3657161" algn="l" defTabSz="914290" rtl="0" eaLnBrk="1" latinLnBrk="0" hangingPunct="1">
              <a:defRPr sz="1800" kern="1200">
                <a:solidFill>
                  <a:schemeClr val="lt1"/>
                </a:solidFill>
                <a:latin typeface="+mn-lt"/>
                <a:ea typeface="+mn-ea"/>
                <a:cs typeface="+mn-cs"/>
              </a:defRPr>
            </a:lvl9pPr>
          </a:lstStyle>
          <a:p>
            <a:pPr algn="ctr"/>
            <a:endParaRPr lang="es-MX"/>
          </a:p>
        </p:txBody>
      </p:sp>
      <p:sp>
        <p:nvSpPr>
          <p:cNvPr id="17" name="TextBox 8">
            <a:hlinkClick r:id="rId6" action="ppaction://hlinkfile"/>
          </p:cNvPr>
          <p:cNvSpPr txBox="1">
            <a:spLocks noChangeArrowheads="1"/>
          </p:cNvSpPr>
          <p:nvPr/>
        </p:nvSpPr>
        <p:spPr bwMode="auto">
          <a:xfrm>
            <a:off x="5599568" y="1974756"/>
            <a:ext cx="122413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just" eaLnBrk="1" hangingPunct="1"/>
            <a:r>
              <a:rPr lang="es-MX" altLang="es-MX" sz="1300" b="1" u="sng" dirty="0" smtClean="0">
                <a:solidFill>
                  <a:schemeClr val="accent1"/>
                </a:solidFill>
                <a:latin typeface="Segoe UI Light" panose="020B0502040204020203" pitchFamily="34" charset="0"/>
                <a:cs typeface="Arial" charset="0"/>
              </a:rPr>
              <a:t>Ver demo.</a:t>
            </a:r>
            <a:endParaRPr lang="es-MX" altLang="es-MX" sz="1300" b="1" u="sng" dirty="0">
              <a:solidFill>
                <a:schemeClr val="accent1"/>
              </a:solidFill>
              <a:latin typeface="Segoe UI Light" panose="020B0502040204020203" pitchFamily="34" charset="0"/>
              <a:cs typeface="Arial" charset="0"/>
            </a:endParaRPr>
          </a:p>
        </p:txBody>
      </p:sp>
    </p:spTree>
    <p:extLst>
      <p:ext uri="{BB962C8B-B14F-4D97-AF65-F5344CB8AC3E}">
        <p14:creationId xmlns:p14="http://schemas.microsoft.com/office/powerpoint/2010/main" val="29081218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Autofit/>
      </a:bodyPr>
      <a:lstStyle>
        <a:defPPr>
          <a:defRPr sz="1600" noProof="0" dirty="0" smtClean="0">
            <a:solidFill>
              <a:schemeClr val="tx1">
                <a:lumMod val="50000"/>
                <a:lumOff val="50000"/>
              </a:schemeClr>
            </a:solidFill>
            <a:latin typeface="Segoe UI Light"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273675E8136C438F19C7BCAB59E524" ma:contentTypeVersion="0" ma:contentTypeDescription="Create a new document." ma:contentTypeScope="" ma:versionID="392e05a9cd15faa0359093deed2ddf25">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F93E8E-F9A0-4F0A-A39C-2B1A057E38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E49792DC-3359-46C0-ADEC-56D964725506}">
  <ds:schemaRefs>
    <ds:schemaRef ds:uri="http://www.w3.org/XML/1998/namespac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purl.org/dc/term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3C967CA4-E856-44C0-9D6B-31330CA8741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425709</TotalTime>
  <Words>537</Words>
  <Application>Microsoft Office PowerPoint</Application>
  <PresentationFormat>Presentación en pantalla (4:3)</PresentationFormat>
  <Paragraphs>90</Paragraphs>
  <Slides>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vt:i4>
      </vt:variant>
    </vt:vector>
  </HeadingPairs>
  <TitlesOfParts>
    <vt:vector size="13" baseType="lpstr">
      <vt:lpstr>ＭＳ Ｐゴシック</vt:lpstr>
      <vt:lpstr>Arial</vt:lpstr>
      <vt:lpstr>Calibri</vt:lpstr>
      <vt:lpstr>Segoe UI</vt:lpstr>
      <vt:lpstr>Segoe UI Light</vt:lpstr>
      <vt:lpstr>Wingdings</vt:lpstr>
      <vt:lpstr>Office Theme</vt:lpstr>
      <vt:lpstr>Guía Rápida </vt:lpstr>
      <vt:lpstr>Introducción</vt:lpstr>
      <vt:lpstr>Mapa de aprendizaje</vt:lpstr>
      <vt:lpstr>I. Crear Contenido</vt:lpstr>
      <vt:lpstr>II. Editar Contenido</vt:lpstr>
      <vt:lpstr>III. Borrar Contenido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 off comisiones actinver</dc:title>
  <dc:creator>NV55_03</dc:creator>
  <cp:lastModifiedBy>Gibran Velazquez Lopez</cp:lastModifiedBy>
  <cp:revision>299</cp:revision>
  <cp:lastPrinted>2014-07-29T19:06:11Z</cp:lastPrinted>
  <dcterms:created xsi:type="dcterms:W3CDTF">2012-11-13T17:09:13Z</dcterms:created>
  <dcterms:modified xsi:type="dcterms:W3CDTF">2015-01-23T16:38:04Z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0x010100A8273675E8136C438F19C7BCAB59E524</vt:lpwstr>
  </property>
</Properties>
</file>