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67" r:id="rId6"/>
    <p:sldId id="257" r:id="rId7"/>
    <p:sldId id="266" r:id="rId8"/>
    <p:sldId id="268" r:id="rId9"/>
    <p:sldId id="269" r:id="rId10"/>
  </p:sldIdLst>
  <p:sldSz cx="9144000" cy="6858000" type="screen4x3"/>
  <p:notesSz cx="7053263" cy="9309100"/>
  <p:defaultTextStyle>
    <a:defPPr>
      <a:defRPr lang="es-MX"/>
    </a:defPPr>
    <a:lvl1pPr marL="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9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32" userDrawn="1">
          <p15:clr>
            <a:srgbClr val="A4A3A4"/>
          </p15:clr>
        </p15:guide>
        <p15:guide id="2" pos="22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983E"/>
    <a:srgbClr val="800080"/>
    <a:srgbClr val="9966FF"/>
    <a:srgbClr val="3366FF"/>
    <a:srgbClr val="6666FF"/>
    <a:srgbClr val="9933FF"/>
    <a:srgbClr val="008BB0"/>
    <a:srgbClr val="43B1CA"/>
    <a:srgbClr val="7DE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3" autoAdjust="0"/>
    <p:restoredTop sz="94533" autoAdjust="0"/>
  </p:normalViewPr>
  <p:slideViewPr>
    <p:cSldViewPr>
      <p:cViewPr>
        <p:scale>
          <a:sx n="96" d="100"/>
          <a:sy n="96" d="100"/>
        </p:scale>
        <p:origin x="-630" y="138"/>
      </p:cViewPr>
      <p:guideLst>
        <p:guide orient="horz" pos="2160"/>
        <p:guide pos="2880"/>
        <p:guide pos="29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1902" y="-72"/>
      </p:cViewPr>
      <p:guideLst>
        <p:guide orient="horz" pos="2932"/>
        <p:guide pos="22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E9E8C590-A2C9-47C4-BDD8-2B4DA97043C6}" type="datetimeFigureOut">
              <a:rPr lang="es-MX" smtClean="0"/>
              <a:t>22/01/2015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C09AEF9-0B0D-4B14-8402-2B340C6F8C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78658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BF953BE8-A4FA-48A6-A8FB-57F8E9581F43}" type="datetimeFigureOut">
              <a:rPr lang="es-MX" smtClean="0"/>
              <a:t>22/01/2015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6341EF24-C0C7-4295-BEFF-0DF74FEFAF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06219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75856" y="404670"/>
            <a:ext cx="5760640" cy="393459"/>
          </a:xfrm>
        </p:spPr>
        <p:txBody>
          <a:bodyPr>
            <a:normAutofit/>
          </a:bodyPr>
          <a:lstStyle>
            <a:lvl1pPr algn="r">
              <a:defRPr sz="3000" b="0">
                <a:solidFill>
                  <a:srgbClr val="008BB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s-MX" noProof="0" smtClean="0"/>
              <a:t>Título de la Presentación</a:t>
            </a:r>
            <a:endParaRPr lang="es-MX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283768" y="850152"/>
            <a:ext cx="5752728" cy="327309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  <a:lvl2pPr marL="457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MX" noProof="0" smtClean="0"/>
              <a:t>Ingrese área responsable / Nombre del cliente</a:t>
            </a:r>
            <a:endParaRPr lang="es-MX" noProof="0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3275856" y="4509121"/>
            <a:ext cx="576064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008BB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s-MX" sz="1800" noProof="0" dirty="0" smtClean="0"/>
              <a:t>Elaboró</a:t>
            </a:r>
            <a:endParaRPr lang="es-MX" sz="1800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5724131" y="6238012"/>
            <a:ext cx="3240087" cy="287337"/>
          </a:xfrm>
        </p:spPr>
        <p:txBody>
          <a:bodyPr>
            <a:noAutofit/>
          </a:bodyPr>
          <a:lstStyle>
            <a:lvl1pPr marL="0" indent="0" algn="r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MX" noProof="0" smtClean="0"/>
              <a:t>Ingrese la fecha</a:t>
            </a:r>
            <a:endParaRPr lang="es-MX" noProof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067948" y="4797157"/>
            <a:ext cx="4968875" cy="287337"/>
          </a:xfrm>
        </p:spPr>
        <p:txBody>
          <a:bodyPr>
            <a:noAutofit/>
          </a:bodyPr>
          <a:lstStyle>
            <a:lvl1pPr marL="0" indent="0" algn="r">
              <a:buNone/>
              <a:defRPr sz="1600" b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err="1" smtClean="0"/>
              <a:t>Ingresar</a:t>
            </a:r>
            <a:r>
              <a:rPr lang="en-US" dirty="0" smtClean="0"/>
              <a:t> </a:t>
            </a:r>
            <a:r>
              <a:rPr lang="en-US" dirty="0" err="1" smtClean="0"/>
              <a:t>Nombre</a:t>
            </a:r>
            <a:r>
              <a:rPr lang="en-US" dirty="0" smtClean="0"/>
              <a:t> y </a:t>
            </a:r>
            <a:r>
              <a:rPr lang="en-US" dirty="0" err="1" smtClean="0"/>
              <a:t>Apellido</a:t>
            </a:r>
            <a:endParaRPr lang="es-MX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4067178" y="5157198"/>
            <a:ext cx="4968875" cy="257175"/>
          </a:xfrm>
        </p:spPr>
        <p:txBody>
          <a:bodyPr>
            <a:noAutofit/>
          </a:bodyPr>
          <a:lstStyle>
            <a:lvl1pPr marL="0" indent="0" algn="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itchFamily="34" charset="0"/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5pPr>
          </a:lstStyle>
          <a:p>
            <a:pPr lvl="0"/>
            <a:r>
              <a:rPr lang="en-US" dirty="0" err="1" smtClean="0"/>
              <a:t>Ingresar</a:t>
            </a:r>
            <a:r>
              <a:rPr lang="en-US" dirty="0" smtClean="0"/>
              <a:t> </a:t>
            </a:r>
            <a:r>
              <a:rPr lang="en-US" dirty="0" err="1" smtClean="0"/>
              <a:t>Puesto</a:t>
            </a:r>
            <a:endParaRPr lang="es-MX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067178" y="5479257"/>
            <a:ext cx="4968875" cy="254000"/>
          </a:xfrm>
        </p:spPr>
        <p:txBody>
          <a:bodyPr>
            <a:noAutofit/>
          </a:bodyPr>
          <a:lstStyle>
            <a:lvl1pPr marL="0" indent="0" algn="r"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s-MX" sz="1600" dirty="0" smtClean="0"/>
              <a:t>Ingresar email@lennken.com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20" y="2349318"/>
            <a:ext cx="2364572" cy="111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07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pic>
        <p:nvPicPr>
          <p:cNvPr id="7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1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Agregar</a:t>
            </a:r>
            <a:r>
              <a:rPr lang="en-US" dirty="0" smtClean="0"/>
              <a:t> </a:t>
            </a:r>
            <a:r>
              <a:rPr lang="en-US" dirty="0" err="1" smtClean="0"/>
              <a:t>Título</a:t>
            </a:r>
            <a:endParaRPr lang="es-MX" dirty="0"/>
          </a:p>
        </p:txBody>
      </p:sp>
      <p:pic>
        <p:nvPicPr>
          <p:cNvPr id="13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20" y="350413"/>
            <a:ext cx="381071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582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44"/>
            <a:ext cx="7499176" cy="5851525"/>
          </a:xfrm>
        </p:spPr>
        <p:txBody>
          <a:bodyPr vert="eaVert"/>
          <a:lstStyle/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pic>
        <p:nvPicPr>
          <p:cNvPr id="7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Rectangle 6"/>
          <p:cNvSpPr/>
          <p:nvPr userDrawn="1"/>
        </p:nvSpPr>
        <p:spPr>
          <a:xfrm rot="5400000">
            <a:off x="5368983" y="2812122"/>
            <a:ext cx="6255072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7735039 w 8676456"/>
              <a:gd name="connsiteY2" fmla="*/ 558308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7735039" y="558308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1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95262" y="2615648"/>
            <a:ext cx="5609254" cy="56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81438" y="4194710"/>
            <a:ext cx="381070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305985" y="5147572"/>
            <a:ext cx="381070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 txBox="1">
            <a:spLocks/>
          </p:cNvSpPr>
          <p:nvPr userDrawn="1"/>
        </p:nvSpPr>
        <p:spPr>
          <a:xfrm rot="5400000">
            <a:off x="6033546" y="2504498"/>
            <a:ext cx="4925946" cy="504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bg1"/>
                </a:solidFill>
                <a:latin typeface="Segoe UI Light" pitchFamily="34" charset="0"/>
                <a:ea typeface="+mj-ea"/>
                <a:cs typeface="+mj-cs"/>
              </a:defRPr>
            </a:lvl1pPr>
          </a:lstStyle>
          <a:p>
            <a:r>
              <a:rPr lang="es-MX" sz="2800" noProof="0" dirty="0" smtClean="0"/>
              <a:t>Agregar Título</a:t>
            </a:r>
            <a:endParaRPr lang="es-MX" sz="2800" noProof="0" dirty="0"/>
          </a:p>
        </p:txBody>
      </p:sp>
    </p:spTree>
    <p:extLst>
      <p:ext uri="{BB962C8B-B14F-4D97-AF65-F5344CB8AC3E}">
        <p14:creationId xmlns:p14="http://schemas.microsoft.com/office/powerpoint/2010/main" val="1391595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2053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s-MX" noProof="0" smtClean="0"/>
              <a:t>Agregar Título</a:t>
            </a:r>
            <a:endParaRPr lang="es-MX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124749"/>
            <a:ext cx="8229600" cy="5001419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MX" dirty="0" smtClean="0"/>
              <a:t>Haga clic para editar el texto</a:t>
            </a:r>
            <a:endParaRPr lang="en-US" dirty="0" smtClean="0"/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810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4221093"/>
            <a:ext cx="7772400" cy="1362075"/>
          </a:xfrm>
        </p:spPr>
        <p:txBody>
          <a:bodyPr anchor="t"/>
          <a:lstStyle>
            <a:lvl1pPr algn="r">
              <a:defRPr sz="4000" b="0" cap="all" baseline="0">
                <a:solidFill>
                  <a:srgbClr val="008BB0"/>
                </a:solidFill>
              </a:defRPr>
            </a:lvl1pPr>
          </a:lstStyle>
          <a:p>
            <a:r>
              <a:rPr lang="es-MX" noProof="0" smtClean="0"/>
              <a:t>Haga clIC para editar el título</a:t>
            </a:r>
            <a:endParaRPr lang="es-MX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3568" y="5589240"/>
            <a:ext cx="7772400" cy="401836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 smtClean="0"/>
              <a:t>Haga clic para editar el texto</a:t>
            </a:r>
          </a:p>
        </p:txBody>
      </p:sp>
      <p:pic>
        <p:nvPicPr>
          <p:cNvPr id="7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7093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MX" noProof="0" smtClean="0"/>
              <a:t>Haga clic para editar el texto</a:t>
            </a:r>
          </a:p>
          <a:p>
            <a:pPr lvl="1"/>
            <a:r>
              <a:rPr lang="es-MX" noProof="0" smtClean="0"/>
              <a:t>Segundo nivel</a:t>
            </a:r>
          </a:p>
          <a:p>
            <a:pPr lvl="2"/>
            <a:r>
              <a:rPr lang="es-MX" noProof="0" smtClean="0"/>
              <a:t>Tercer nivel</a:t>
            </a:r>
          </a:p>
          <a:p>
            <a:pPr lvl="3"/>
            <a:r>
              <a:rPr lang="es-MX" noProof="0" smtClean="0"/>
              <a:t>Cuarto nivel</a:t>
            </a:r>
          </a:p>
          <a:p>
            <a:pPr lvl="4"/>
            <a:r>
              <a:rPr lang="es-MX" noProof="0" smtClean="0"/>
              <a:t>Quinto nivel</a:t>
            </a:r>
            <a:endParaRPr lang="es-MX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MX" noProof="0" smtClean="0"/>
              <a:t>Haga clic para editar el texto</a:t>
            </a:r>
          </a:p>
          <a:p>
            <a:pPr lvl="1"/>
            <a:r>
              <a:rPr lang="es-MX" noProof="0" smtClean="0"/>
              <a:t>Segundo nivel</a:t>
            </a:r>
          </a:p>
          <a:p>
            <a:pPr lvl="2"/>
            <a:r>
              <a:rPr lang="es-MX" noProof="0" smtClean="0"/>
              <a:t>Tercer nivel</a:t>
            </a:r>
          </a:p>
          <a:p>
            <a:pPr lvl="3"/>
            <a:r>
              <a:rPr lang="es-MX" noProof="0" smtClean="0"/>
              <a:t>Cuarto nivel</a:t>
            </a:r>
          </a:p>
          <a:p>
            <a:pPr lvl="4"/>
            <a:r>
              <a:rPr lang="es-MX" noProof="0" smtClean="0"/>
              <a:t>Quinto nivel</a:t>
            </a:r>
            <a:endParaRPr lang="es-MX" noProof="0"/>
          </a:p>
        </p:txBody>
      </p:sp>
      <p:pic>
        <p:nvPicPr>
          <p:cNvPr id="8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2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s-MX" noProof="0" smtClean="0"/>
              <a:t>Agregar Título</a:t>
            </a:r>
            <a:endParaRPr lang="es-MX" noProof="0"/>
          </a:p>
        </p:txBody>
      </p:sp>
      <p:pic>
        <p:nvPicPr>
          <p:cNvPr id="14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20" y="350413"/>
            <a:ext cx="381071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725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2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198" indent="0">
              <a:buNone/>
              <a:defRPr sz="2000" b="1"/>
            </a:lvl2pPr>
            <a:lvl3pPr marL="914396" indent="0">
              <a:buNone/>
              <a:defRPr sz="1800" b="1"/>
            </a:lvl3pPr>
            <a:lvl4pPr marL="1371593" indent="0">
              <a:buNone/>
              <a:defRPr sz="1600" b="1"/>
            </a:lvl4pPr>
            <a:lvl5pPr marL="1828791" indent="0">
              <a:buNone/>
              <a:defRPr sz="1600" b="1"/>
            </a:lvl5pPr>
            <a:lvl6pPr marL="2285989" indent="0">
              <a:buNone/>
              <a:defRPr sz="1600" b="1"/>
            </a:lvl6pPr>
            <a:lvl7pPr marL="2743187" indent="0">
              <a:buNone/>
              <a:defRPr sz="1600" b="1"/>
            </a:lvl7pPr>
            <a:lvl8pPr marL="3200384" indent="0">
              <a:buNone/>
              <a:defRPr sz="1600" b="1"/>
            </a:lvl8pPr>
            <a:lvl9pPr marL="3657582" indent="0">
              <a:buNone/>
              <a:defRPr sz="1600" b="1"/>
            </a:lvl9pPr>
          </a:lstStyle>
          <a:p>
            <a:pPr lvl="0"/>
            <a:r>
              <a:rPr lang="es-MX" dirty="0" smtClean="0"/>
              <a:t>Haga clic para editar el texto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 baseline="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8" indent="0">
              <a:buNone/>
              <a:defRPr sz="2000" b="1"/>
            </a:lvl2pPr>
            <a:lvl3pPr marL="914396" indent="0">
              <a:buNone/>
              <a:defRPr sz="1800" b="1"/>
            </a:lvl3pPr>
            <a:lvl4pPr marL="1371593" indent="0">
              <a:buNone/>
              <a:defRPr sz="1600" b="1"/>
            </a:lvl4pPr>
            <a:lvl5pPr marL="1828791" indent="0">
              <a:buNone/>
              <a:defRPr sz="1600" b="1"/>
            </a:lvl5pPr>
            <a:lvl6pPr marL="2285989" indent="0">
              <a:buNone/>
              <a:defRPr sz="1600" b="1"/>
            </a:lvl6pPr>
            <a:lvl7pPr marL="2743187" indent="0">
              <a:buNone/>
              <a:defRPr sz="1600" b="1"/>
            </a:lvl7pPr>
            <a:lvl8pPr marL="3200384" indent="0">
              <a:buNone/>
              <a:defRPr sz="1600" b="1"/>
            </a:lvl8pPr>
            <a:lvl9pPr marL="3657582" indent="0">
              <a:buNone/>
              <a:defRPr sz="1600" b="1"/>
            </a:lvl9pPr>
          </a:lstStyle>
          <a:p>
            <a:pPr lvl="0"/>
            <a:r>
              <a:rPr lang="es-MX" dirty="0" smtClean="0"/>
              <a:t>Haga clic para editar el texto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pic>
        <p:nvPicPr>
          <p:cNvPr id="10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3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4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s-MX" noProof="0" smtClean="0"/>
              <a:t>Agregar Título</a:t>
            </a:r>
            <a:endParaRPr lang="es-MX" noProof="0"/>
          </a:p>
        </p:txBody>
      </p:sp>
      <p:pic>
        <p:nvPicPr>
          <p:cNvPr id="16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20" y="350413"/>
            <a:ext cx="381071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321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0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s-MX" noProof="0" smtClean="0"/>
              <a:t>Agregar Título</a:t>
            </a:r>
            <a:endParaRPr lang="es-MX" noProof="0"/>
          </a:p>
        </p:txBody>
      </p:sp>
      <p:pic>
        <p:nvPicPr>
          <p:cNvPr id="12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20" y="350413"/>
            <a:ext cx="381071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486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3897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MX" dirty="0" smtClean="0"/>
              <a:t>Haga clic para editar el texto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1" y="273056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>
                <a:latin typeface="Segoe UI Light" pitchFamily="34" charset="0"/>
              </a:defRPr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4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6" indent="0">
              <a:buNone/>
              <a:defRPr sz="1000"/>
            </a:lvl3pPr>
            <a:lvl4pPr marL="1371593" indent="0">
              <a:buNone/>
              <a:defRPr sz="900"/>
            </a:lvl4pPr>
            <a:lvl5pPr marL="1828791" indent="0">
              <a:buNone/>
              <a:defRPr sz="900"/>
            </a:lvl5pPr>
            <a:lvl6pPr marL="2285989" indent="0">
              <a:buNone/>
              <a:defRPr sz="900"/>
            </a:lvl6pPr>
            <a:lvl7pPr marL="2743187" indent="0">
              <a:buNone/>
              <a:defRPr sz="900"/>
            </a:lvl7pPr>
            <a:lvl8pPr marL="3200384" indent="0">
              <a:buNone/>
              <a:defRPr sz="900"/>
            </a:lvl8pPr>
            <a:lvl9pPr marL="3657582" indent="0">
              <a:buNone/>
              <a:defRPr sz="900"/>
            </a:lvl9pPr>
          </a:lstStyle>
          <a:p>
            <a:pPr lvl="0"/>
            <a:r>
              <a:rPr lang="es-MX" dirty="0" smtClean="0"/>
              <a:t>Haga clic para editar el texto</a:t>
            </a:r>
          </a:p>
        </p:txBody>
      </p:sp>
      <p:pic>
        <p:nvPicPr>
          <p:cNvPr id="8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949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2"/>
            <a:ext cx="5486400" cy="566738"/>
          </a:xfrm>
        </p:spPr>
        <p:txBody>
          <a:bodyPr anchor="b"/>
          <a:lstStyle>
            <a:lvl1pPr algn="l">
              <a:defRPr sz="2000" b="1" baseline="0"/>
            </a:lvl1pPr>
          </a:lstStyle>
          <a:p>
            <a:r>
              <a:rPr lang="es-MX" noProof="0" smtClean="0"/>
              <a:t>Clic para editar el texto</a:t>
            </a:r>
            <a:endParaRPr lang="es-MX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8" indent="0">
              <a:buNone/>
              <a:defRPr sz="2800"/>
            </a:lvl2pPr>
            <a:lvl3pPr marL="914396" indent="0">
              <a:buNone/>
              <a:defRPr sz="2400"/>
            </a:lvl3pPr>
            <a:lvl4pPr marL="1371593" indent="0">
              <a:buNone/>
              <a:defRPr sz="2000"/>
            </a:lvl4pPr>
            <a:lvl5pPr marL="1828791" indent="0">
              <a:buNone/>
              <a:defRPr sz="2000"/>
            </a:lvl5pPr>
            <a:lvl6pPr marL="2285989" indent="0">
              <a:buNone/>
              <a:defRPr sz="2000"/>
            </a:lvl6pPr>
            <a:lvl7pPr marL="2743187" indent="0">
              <a:buNone/>
              <a:defRPr sz="2000"/>
            </a:lvl7pPr>
            <a:lvl8pPr marL="3200384" indent="0">
              <a:buNone/>
              <a:defRPr sz="2000"/>
            </a:lvl8pPr>
            <a:lvl9pPr marL="3657582" indent="0">
              <a:buNone/>
              <a:defRPr sz="2000"/>
            </a:lvl9pPr>
          </a:lstStyle>
          <a:p>
            <a:r>
              <a:rPr lang="es-MX" noProof="0" smtClean="0"/>
              <a:t>Imágen</a:t>
            </a:r>
            <a:endParaRPr lang="es-MX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4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6" indent="0">
              <a:buNone/>
              <a:defRPr sz="1000"/>
            </a:lvl3pPr>
            <a:lvl4pPr marL="1371593" indent="0">
              <a:buNone/>
              <a:defRPr sz="900"/>
            </a:lvl4pPr>
            <a:lvl5pPr marL="1828791" indent="0">
              <a:buNone/>
              <a:defRPr sz="900"/>
            </a:lvl5pPr>
            <a:lvl6pPr marL="2285989" indent="0">
              <a:buNone/>
              <a:defRPr sz="900"/>
            </a:lvl6pPr>
            <a:lvl7pPr marL="2743187" indent="0">
              <a:buNone/>
              <a:defRPr sz="900"/>
            </a:lvl7pPr>
            <a:lvl8pPr marL="3200384" indent="0">
              <a:buNone/>
              <a:defRPr sz="900"/>
            </a:lvl8pPr>
            <a:lvl9pPr marL="3657582" indent="0">
              <a:buNone/>
              <a:defRPr sz="900"/>
            </a:lvl9pPr>
          </a:lstStyle>
          <a:p>
            <a:pPr lvl="0"/>
            <a:r>
              <a:rPr lang="es-MX" noProof="0" smtClean="0"/>
              <a:t>Clic oara editar el texto</a:t>
            </a:r>
          </a:p>
        </p:txBody>
      </p:sp>
      <p:pic>
        <p:nvPicPr>
          <p:cNvPr id="8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8644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 noProof="0" smtClean="0"/>
              <a:t>Haga clic para editar el título</a:t>
            </a:r>
            <a:endParaRPr lang="es-MX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40962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39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Segoe UI Light" pitchFamily="34" charset="0"/>
          <a:ea typeface="+mj-ea"/>
          <a:cs typeface="+mj-cs"/>
        </a:defRPr>
      </a:lvl1pPr>
    </p:titleStyle>
    <p:bodyStyle>
      <a:lvl1pPr marL="342899" indent="-342899" algn="l" defTabSz="914396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80000"/>
        <a:buFont typeface="Wingdings" pitchFamily="2" charset="2"/>
        <a:buChar char="§"/>
        <a:defRPr sz="2000" b="0" kern="1200">
          <a:solidFill>
            <a:srgbClr val="008BB0"/>
          </a:solidFill>
          <a:latin typeface="Segoe UI Light" pitchFamily="34" charset="0"/>
          <a:ea typeface="Segoe UI" pitchFamily="34" charset="0"/>
          <a:cs typeface="Segoe UI" pitchFamily="34" charset="0"/>
        </a:defRPr>
      </a:lvl1pPr>
      <a:lvl2pPr marL="742946" indent="-285749" algn="l" defTabSz="914396" rtl="0" eaLnBrk="1" latinLnBrk="0" hangingPunct="1">
        <a:spcBef>
          <a:spcPct val="20000"/>
        </a:spcBef>
        <a:buClr>
          <a:srgbClr val="008BB0"/>
        </a:buClr>
        <a:buSzPct val="80000"/>
        <a:buFont typeface="Wingdings" pitchFamily="2" charset="2"/>
        <a:buChar char="§"/>
        <a:defRPr sz="1800" kern="1200">
          <a:solidFill>
            <a:schemeClr val="tx1">
              <a:lumMod val="65000"/>
              <a:lumOff val="35000"/>
            </a:schemeClr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2995" indent="-228599" algn="l" defTabSz="914396" rtl="0" eaLnBrk="1" latinLnBrk="0" hangingPunct="1">
        <a:spcBef>
          <a:spcPct val="20000"/>
        </a:spcBef>
        <a:buClr>
          <a:srgbClr val="008BB0"/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192" indent="-228599" algn="l" defTabSz="914396" rtl="0" eaLnBrk="1" latinLnBrk="0" hangingPunct="1">
        <a:spcBef>
          <a:spcPct val="20000"/>
        </a:spcBef>
        <a:buClr>
          <a:srgbClr val="008BB0"/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389" indent="-228599" algn="l" defTabSz="914396" rtl="0" eaLnBrk="1" latinLnBrk="0" hangingPunct="1">
        <a:spcBef>
          <a:spcPct val="20000"/>
        </a:spcBef>
        <a:buClr>
          <a:srgbClr val="008BB0"/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587" indent="-228599" algn="l" defTabSz="91439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5" indent="-228599" algn="l" defTabSz="91439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4" indent="-228599" algn="l" defTabSz="91439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81" indent="-228599" algn="l" defTabSz="91439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8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6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3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1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9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7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4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82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hyperlink" Target="Crear%20Tipo%20de%20Contenido/Crear%20Tipo%20de%20Contenido.mp4" TargetMode="External"/><Relationship Id="rId5" Type="http://schemas.openxmlformats.org/officeDocument/2006/relationships/slide" Target="slide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hyperlink" Target="Editar%20Tipo%20de%20Contenido/Editar%20Tipo%20de%20Contenido.mp4" TargetMode="External"/><Relationship Id="rId5" Type="http://schemas.openxmlformats.org/officeDocument/2006/relationships/slide" Target="slide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hyperlink" Target="Borrar%20tipo%20de%20contenido/Borrar%20tipo%20de%20contenido.mp4" TargetMode="External"/><Relationship Id="rId5" Type="http://schemas.openxmlformats.org/officeDocument/2006/relationships/slide" Target="slide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75856" y="260648"/>
            <a:ext cx="5760640" cy="393459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Guía Rápida </a:t>
            </a:r>
            <a:endParaRPr lang="es-MX" sz="32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677197"/>
            <a:ext cx="8510592" cy="330582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s-MX" sz="2400" dirty="0">
                <a:solidFill>
                  <a:srgbClr val="008BB0"/>
                </a:solidFill>
                <a:latin typeface="Segoe UI" pitchFamily="34" charset="0"/>
              </a:rPr>
              <a:t>Crear, Editar y Borrar </a:t>
            </a:r>
            <a:r>
              <a:rPr lang="es-MX" sz="2400" dirty="0" smtClean="0">
                <a:solidFill>
                  <a:srgbClr val="008BB0"/>
                </a:solidFill>
                <a:latin typeface="Segoe UI" pitchFamily="34" charset="0"/>
              </a:rPr>
              <a:t>Tipo de Contenido</a:t>
            </a:r>
            <a:endParaRPr lang="es-MX" sz="2400" dirty="0">
              <a:solidFill>
                <a:srgbClr val="008BB0"/>
              </a:solidFill>
              <a:latin typeface="Segoe UI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s-MX" dirty="0" smtClean="0"/>
              <a:t>30  de diciembre de 2014</a:t>
            </a:r>
            <a:endParaRPr lang="es-MX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MX" dirty="0" smtClean="0"/>
              <a:t>Líder de Proyecto</a:t>
            </a:r>
            <a:endParaRPr lang="es-MX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MX" dirty="0" smtClean="0"/>
              <a:t>Patricia Limón Ayala</a:t>
            </a:r>
            <a:endParaRPr lang="es-MX" dirty="0"/>
          </a:p>
        </p:txBody>
      </p:sp>
      <p:sp>
        <p:nvSpPr>
          <p:cNvPr id="12" name="5 Marcador de texto"/>
          <p:cNvSpPr>
            <a:spLocks noGrp="1"/>
          </p:cNvSpPr>
          <p:nvPr>
            <p:ph type="body" sz="quarter" idx="12"/>
          </p:nvPr>
        </p:nvSpPr>
        <p:spPr>
          <a:xfrm>
            <a:off x="4067950" y="5548095"/>
            <a:ext cx="4968875" cy="257175"/>
          </a:xfrm>
        </p:spPr>
        <p:txBody>
          <a:bodyPr/>
          <a:lstStyle/>
          <a:p>
            <a:r>
              <a:rPr lang="es-MX" dirty="0"/>
              <a:t>p</a:t>
            </a:r>
            <a:r>
              <a:rPr lang="es-MX" dirty="0" smtClean="0"/>
              <a:t>atricia.limon@lennken.com</a:t>
            </a:r>
            <a:endParaRPr lang="es-MX" dirty="0"/>
          </a:p>
        </p:txBody>
      </p:sp>
      <p:sp>
        <p:nvSpPr>
          <p:cNvPr id="9" name="2 Subtítulo"/>
          <p:cNvSpPr txBox="1">
            <a:spLocks/>
          </p:cNvSpPr>
          <p:nvPr/>
        </p:nvSpPr>
        <p:spPr>
          <a:xfrm>
            <a:off x="3275856" y="1229483"/>
            <a:ext cx="5752728" cy="3273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396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itchFamily="2" charset="2"/>
              <a:buNone/>
              <a:defRPr sz="1800" b="0" kern="1200" baseline="0">
                <a:solidFill>
                  <a:schemeClr val="tx1">
                    <a:tint val="75000"/>
                  </a:scheme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  <a:lvl2pPr marL="457198" indent="0" algn="ctr" defTabSz="914396" rtl="0" eaLnBrk="1" latinLnBrk="0" hangingPunct="1">
              <a:spcBef>
                <a:spcPct val="20000"/>
              </a:spcBef>
              <a:buClr>
                <a:srgbClr val="008BB0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914396" indent="0" algn="ctr" defTabSz="914396" rtl="0" eaLnBrk="1" latinLnBrk="0" hangingPunct="1">
              <a:spcBef>
                <a:spcPct val="20000"/>
              </a:spcBef>
              <a:buClr>
                <a:srgbClr val="008BB0"/>
              </a:buClr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371593" indent="0" algn="ctr" defTabSz="914396" rtl="0" eaLnBrk="1" latinLnBrk="0" hangingPunct="1">
              <a:spcBef>
                <a:spcPct val="20000"/>
              </a:spcBef>
              <a:buClr>
                <a:srgbClr val="008BB0"/>
              </a:buClr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828791" indent="0" algn="ctr" defTabSz="914396" rtl="0" eaLnBrk="1" latinLnBrk="0" hangingPunct="1">
              <a:spcBef>
                <a:spcPct val="20000"/>
              </a:spcBef>
              <a:buClr>
                <a:srgbClr val="008BB0"/>
              </a:buClr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 marL="2285989" indent="0" algn="ctr" defTabSz="91439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187" indent="0" algn="ctr" defTabSz="91439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384" indent="0" algn="ctr" defTabSz="91439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582" indent="0" algn="ctr" defTabSz="91439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000" b="1" smtClean="0"/>
              <a:t>Nuevo Portal IFT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18927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2</a:t>
            </a:fld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Introducción</a:t>
            </a:r>
            <a:endParaRPr lang="es-MX" b="1" dirty="0"/>
          </a:p>
        </p:txBody>
      </p:sp>
      <p:sp>
        <p:nvSpPr>
          <p:cNvPr id="4" name="TextBox 16"/>
          <p:cNvSpPr txBox="1">
            <a:spLocks noChangeArrowheads="1"/>
          </p:cNvSpPr>
          <p:nvPr/>
        </p:nvSpPr>
        <p:spPr bwMode="auto">
          <a:xfrm>
            <a:off x="899592" y="1546914"/>
            <a:ext cx="741682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El </a:t>
            </a:r>
            <a:r>
              <a:rPr lang="es-MX" i="1" dirty="0" smtClean="0">
                <a:latin typeface="Segoe UI Light" panose="020B0502040204020203" pitchFamily="34" charset="0"/>
                <a:cs typeface="Arial" charset="0"/>
              </a:rPr>
              <a:t>Tipo de Contenido </a:t>
            </a: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es utilizado cuando se crean nuevos contenidos dentro del portal; es una categorización que se da al contenido y que lleva implícitos elementos de configuración que aparecen por default cuando se va a crear un nuevo contenido, por ejemplo, si se requiere publicar una entrevista, se puede crear un </a:t>
            </a:r>
            <a:r>
              <a:rPr lang="es-MX" i="1" dirty="0" smtClean="0">
                <a:latin typeface="Segoe UI Light" panose="020B0502040204020203" pitchFamily="34" charset="0"/>
                <a:cs typeface="Arial" charset="0"/>
              </a:rPr>
              <a:t>Tipo de Contenido=Entrevista </a:t>
            </a: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que contenga un título, una descripción, una foto y una grabación, de tal forma que cuando se vaya a publicar una entrevista, se seleccione este </a:t>
            </a:r>
            <a:r>
              <a:rPr lang="es-MX" i="1" dirty="0" smtClean="0">
                <a:latin typeface="Segoe UI Light" panose="020B0502040204020203" pitchFamily="34" charset="0"/>
                <a:cs typeface="Arial" charset="0"/>
              </a:rPr>
              <a:t>Tipo de Contenido </a:t>
            </a: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para configurar los datos mencionados, mismos que aparecerán en el Portal.</a:t>
            </a:r>
          </a:p>
          <a:p>
            <a:pPr algn="just" eaLnBrk="1" hangingPunct="1">
              <a:defRPr/>
            </a:pPr>
            <a:endParaRPr lang="es-MX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>
              <a:defRPr/>
            </a:pPr>
            <a:endParaRPr lang="es-MX" sz="1050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>
              <a:defRPr/>
            </a:pP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Para poder administrar los </a:t>
            </a:r>
            <a:r>
              <a:rPr lang="es-MX" i="1" dirty="0" smtClean="0">
                <a:latin typeface="Segoe UI Light" panose="020B0502040204020203" pitchFamily="34" charset="0"/>
                <a:cs typeface="Arial" charset="0"/>
              </a:rPr>
              <a:t>Tipos de Contenido </a:t>
            </a: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dentro del portal, es necesario contar con permisos para ingresar al CMS (Content Management </a:t>
            </a:r>
            <a:r>
              <a:rPr lang="es-MX" dirty="0" err="1" smtClean="0">
                <a:latin typeface="Segoe UI Light" panose="020B0502040204020203" pitchFamily="34" charset="0"/>
                <a:cs typeface="Arial" charset="0"/>
              </a:rPr>
              <a:t>System</a:t>
            </a: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) ya sea como Autor o como Publicador.</a:t>
            </a:r>
          </a:p>
          <a:p>
            <a:pPr algn="just" eaLnBrk="1" hangingPunct="1">
              <a:defRPr/>
            </a:pPr>
            <a:endParaRPr lang="es-MX" dirty="0">
              <a:latin typeface="Segoe UI Light" panose="020B0502040204020203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05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Mapa de aprendizaje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132856"/>
            <a:ext cx="7560840" cy="576059"/>
          </a:xfrm>
        </p:spPr>
        <p:txBody>
          <a:bodyPr>
            <a:no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s-MX" sz="3000" dirty="0" smtClean="0">
                <a:hlinkClick r:id="rId2" action="ppaction://hlinksldjump"/>
              </a:rPr>
              <a:t>Cómo crear un nuevo Tipo de Contenido</a:t>
            </a:r>
            <a:endParaRPr lang="es-MX" sz="3000" dirty="0"/>
          </a:p>
          <a:p>
            <a:pPr marL="0" indent="0">
              <a:buNone/>
            </a:pPr>
            <a:endParaRPr lang="es-MX" sz="3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3</a:t>
            </a:fld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501824" y="2796938"/>
            <a:ext cx="7344816" cy="5078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500" indent="-571500" defTabSz="914396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romanUcPeriod" startAt="2"/>
            </a:pPr>
            <a:r>
              <a:rPr lang="es-MX" sz="3000" dirty="0">
                <a:solidFill>
                  <a:srgbClr val="008BB0"/>
                </a:solidFill>
                <a:latin typeface="Segoe UI Light" pitchFamily="34" charset="0"/>
                <a:ea typeface="Segoe UI" pitchFamily="34" charset="0"/>
                <a:cs typeface="Segoe UI" pitchFamily="34" charset="0"/>
                <a:hlinkClick r:id="rId3" action="ppaction://hlinksldjump"/>
              </a:rPr>
              <a:t>Cómo </a:t>
            </a:r>
            <a:r>
              <a:rPr lang="es-MX" sz="3000" dirty="0" smtClean="0">
                <a:solidFill>
                  <a:srgbClr val="008BB0"/>
                </a:solidFill>
                <a:latin typeface="Segoe UI Light" pitchFamily="34" charset="0"/>
                <a:ea typeface="Segoe UI" pitchFamily="34" charset="0"/>
                <a:cs typeface="Segoe UI" pitchFamily="34" charset="0"/>
                <a:hlinkClick r:id="rId3" action="ppaction://hlinksldjump"/>
              </a:rPr>
              <a:t>editar un Tipo de Contenido</a:t>
            </a:r>
            <a:endParaRPr lang="es-MX" sz="3000" dirty="0">
              <a:solidFill>
                <a:srgbClr val="008BB0"/>
              </a:solidFill>
              <a:latin typeface="Segoe UI Light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01824" y="3501008"/>
            <a:ext cx="7776864" cy="8420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71500" indent="-571500" defTabSz="914396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romanUcPeriod" startAt="3"/>
            </a:pPr>
            <a:r>
              <a:rPr lang="es-MX" sz="3000" dirty="0">
                <a:solidFill>
                  <a:srgbClr val="008BB0"/>
                </a:solidFill>
                <a:latin typeface="Segoe UI Light" pitchFamily="34" charset="0"/>
                <a:ea typeface="Segoe UI" pitchFamily="34" charset="0"/>
                <a:cs typeface="Segoe UI" pitchFamily="34" charset="0"/>
                <a:hlinkClick r:id="rId4" action="ppaction://hlinksldjump"/>
              </a:rPr>
              <a:t>Cómo borrar </a:t>
            </a:r>
            <a:r>
              <a:rPr lang="es-MX" sz="3000" dirty="0" smtClean="0">
                <a:solidFill>
                  <a:srgbClr val="008BB0"/>
                </a:solidFill>
                <a:latin typeface="Segoe UI Light" pitchFamily="34" charset="0"/>
                <a:ea typeface="Segoe UI" pitchFamily="34" charset="0"/>
                <a:cs typeface="Segoe UI" pitchFamily="34" charset="0"/>
                <a:hlinkClick r:id="rId4" action="ppaction://hlinksldjump"/>
              </a:rPr>
              <a:t>un Tipo de Contenido</a:t>
            </a:r>
            <a:endParaRPr lang="es-MX" sz="3000" dirty="0">
              <a:solidFill>
                <a:srgbClr val="008BB0"/>
              </a:solidFill>
              <a:latin typeface="Segoe UI Light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6 Botón de acción: Inicio">
            <a:hlinkClick r:id="rId5" action="ppaction://hlinksldjump" highlightClick="1"/>
          </p:cNvPr>
          <p:cNvSpPr/>
          <p:nvPr/>
        </p:nvSpPr>
        <p:spPr>
          <a:xfrm>
            <a:off x="87626" y="352534"/>
            <a:ext cx="360040" cy="360040"/>
          </a:xfrm>
          <a:prstGeom prst="actionButtonHom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5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90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35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81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343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4</a:t>
            </a:fld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I. Crear Tipo Contenido</a:t>
            </a:r>
            <a:endParaRPr lang="es-MX" b="1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3925" y="1445875"/>
            <a:ext cx="32162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Poder crear un nuevo Tipo de Contenido.</a:t>
            </a:r>
          </a:p>
          <a:p>
            <a:pPr algn="just" eaLnBrk="1" hangingPunct="1"/>
            <a:endParaRPr lang="es-MX" altLang="es-MX" sz="900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Para llevar a cabo esta actividad se debe ingresar al CMS-</a:t>
            </a:r>
            <a:r>
              <a:rPr lang="es-MX" altLang="es-MX" sz="1300" dirty="0" err="1" smtClean="0">
                <a:latin typeface="Segoe UI Light" panose="020B0502040204020203" pitchFamily="34" charset="0"/>
                <a:cs typeface="Arial" charset="0"/>
              </a:rPr>
              <a:t>Drupal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899592" y="3212976"/>
            <a:ext cx="3576638" cy="349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Ingresar a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Estructura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Seleccionar 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Tipo de Contenido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Añadir tipo de contenido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sistema muestra los campos necesarios para crear el nuevo Tipo de Contenido: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  4.1 Nombre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  4.2 Descripción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  4.3 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 y añadir campos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lvl="1" indent="-342900" algn="just" eaLnBrk="1" hangingPunct="1">
              <a:buFont typeface="+mj-lt"/>
              <a:buAutoNum type="arabicPeriod" startAt="5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sistema muestra la pantalla de configuración de campos para el nuevo Tipo de Contenido:</a:t>
            </a:r>
          </a:p>
          <a:p>
            <a:pPr marL="0"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	5.1 Agregar los campos necesarios 	configurando la información 	requerida.</a:t>
            </a:r>
          </a:p>
          <a:p>
            <a:pPr marL="0"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	5.2 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endParaRPr lang="es-MX" altLang="es-MX" sz="1300" dirty="0">
              <a:latin typeface="Segoe UI Light" panose="020B0502040204020203" pitchFamily="34" charset="0"/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923925" y="1046323"/>
            <a:ext cx="10070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Objetivo</a:t>
            </a: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935011" y="2843644"/>
            <a:ext cx="15487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Pasos a seguir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606279" y="1041256"/>
            <a:ext cx="16660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Representación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5589799" y="1412776"/>
            <a:ext cx="308665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Ingresa a la demostración  para llevar a cabo esta función dentro del CMS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0" y="989055"/>
            <a:ext cx="484424" cy="484424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32" y="2822218"/>
            <a:ext cx="400050" cy="400050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705" y="956890"/>
            <a:ext cx="526033" cy="526033"/>
          </a:xfrm>
          <a:prstGeom prst="rect">
            <a:avLst/>
          </a:prstGeom>
        </p:spPr>
      </p:pic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4932040" y="2996952"/>
            <a:ext cx="3576638" cy="349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Font typeface="+mj-lt"/>
              <a:buAutoNum type="arabicPeriod" startAt="6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sistema  muestra las opciones  para el campo seleccionado.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6.1 Llenar la información requerida para configurar el campo seleccionado.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6.2 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 opción de campo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6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sistema muestra la pantalla de configuración  de la información requerida para al campo: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7.1 Llenar la información específica para el campo configurado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7.2 Dar clic en “ 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 Opciones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6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sistema muestra la pantalla inicial de configuración de campos</a:t>
            </a:r>
          </a:p>
          <a:p>
            <a:pPr marL="342900" indent="-342900" algn="just" eaLnBrk="1" hangingPunct="1">
              <a:buFont typeface="+mj-lt"/>
              <a:buAutoNum type="arabicPeriod" startAt="6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6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FIN</a:t>
            </a:r>
          </a:p>
        </p:txBody>
      </p:sp>
      <p:sp>
        <p:nvSpPr>
          <p:cNvPr id="27" name="26 Triángulo isósceles"/>
          <p:cNvSpPr/>
          <p:nvPr/>
        </p:nvSpPr>
        <p:spPr>
          <a:xfrm rot="10800000">
            <a:off x="482589" y="2564904"/>
            <a:ext cx="8193865" cy="344941"/>
          </a:xfrm>
          <a:prstGeom prst="triangle">
            <a:avLst>
              <a:gd name="adj" fmla="val 49089"/>
            </a:avLst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Botón de acción: Inicio">
            <a:hlinkClick r:id="rId5" action="ppaction://hlinksldjump" highlightClick="1"/>
          </p:cNvPr>
          <p:cNvSpPr/>
          <p:nvPr/>
        </p:nvSpPr>
        <p:spPr>
          <a:xfrm>
            <a:off x="87626" y="352534"/>
            <a:ext cx="360040" cy="360040"/>
          </a:xfrm>
          <a:prstGeom prst="actionButtonHom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5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90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35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81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7" name="TextBox 8">
            <a:hlinkClick r:id="rId6" action="ppaction://hlinkfile"/>
          </p:cNvPr>
          <p:cNvSpPr txBox="1">
            <a:spLocks noChangeArrowheads="1"/>
          </p:cNvSpPr>
          <p:nvPr/>
        </p:nvSpPr>
        <p:spPr bwMode="auto">
          <a:xfrm>
            <a:off x="5652121" y="1984484"/>
            <a:ext cx="122413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MX"/>
            </a:defPPr>
            <a:lvl1pPr marL="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es-MX" altLang="es-MX" sz="1300" b="1" u="sng" dirty="0" smtClean="0">
                <a:solidFill>
                  <a:schemeClr val="accent1"/>
                </a:solidFill>
                <a:latin typeface="Segoe UI Light" panose="020B0502040204020203" pitchFamily="34" charset="0"/>
                <a:cs typeface="Arial" charset="0"/>
              </a:rPr>
              <a:t>Ver demo.</a:t>
            </a:r>
            <a:endParaRPr lang="es-MX" altLang="es-MX" sz="1300" b="1" u="sng" dirty="0">
              <a:solidFill>
                <a:schemeClr val="accent1"/>
              </a:solidFill>
              <a:latin typeface="Segoe UI Light" panose="020B0502040204020203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71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5</a:t>
            </a:fld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II. Editar Tipo de Contenido</a:t>
            </a:r>
            <a:endParaRPr lang="es-MX" b="1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3925" y="1340768"/>
            <a:ext cx="3216275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Poder modificar la información de un Tipo de Contenido</a:t>
            </a:r>
          </a:p>
          <a:p>
            <a:pPr algn="just" eaLnBrk="1" hangingPunct="1"/>
            <a:endParaRPr lang="es-MX" altLang="es-MX" sz="900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Para llevar a cabo esta actividad se debe ingresar al CMS-</a:t>
            </a:r>
            <a:r>
              <a:rPr lang="es-MX" altLang="es-MX" sz="1300" dirty="0" err="1" smtClean="0">
                <a:latin typeface="Segoe UI Light" panose="020B0502040204020203" pitchFamily="34" charset="0"/>
                <a:cs typeface="Arial" charset="0"/>
              </a:rPr>
              <a:t>Drupal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899591" y="3284984"/>
            <a:ext cx="3679929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Ingresar a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Estructura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Seleccionar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Tipos de Contenido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muestra la lista de Tipo de  Contenido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Ubicar el Tipo de Contenido a editar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la opción 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Administrar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despliega el detalle del Tipo de Contenido seleccionado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Cambiar o agregar  el campo requerido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muestra la pantalla para editar el campo seleccionado , si el campo no cuenta con opciones , aparece vacío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 opciones de campo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923925" y="1046323"/>
            <a:ext cx="10070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Objetivo</a:t>
            </a: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935011" y="2843644"/>
            <a:ext cx="15487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Pasos a seguir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606279" y="1061134"/>
            <a:ext cx="16660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Representación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5589799" y="1412776"/>
            <a:ext cx="308665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Ingresa a la demostración  para llevar a cabo esta función dentro del CMS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0" y="989055"/>
            <a:ext cx="484424" cy="484424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32" y="2822218"/>
            <a:ext cx="400050" cy="400050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6" y="1006585"/>
            <a:ext cx="526033" cy="526033"/>
          </a:xfrm>
          <a:prstGeom prst="rect">
            <a:avLst/>
          </a:prstGeom>
        </p:spPr>
      </p:pic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5063766" y="3212976"/>
            <a:ext cx="3684698" cy="149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Font typeface="+mj-lt"/>
              <a:buAutoNum type="arabicPeriod" startAt="11"/>
            </a:pPr>
            <a:r>
              <a:rPr lang="es-MX" altLang="es-MX" sz="1300" dirty="0">
                <a:latin typeface="Segoe UI Light" panose="020B0502040204020203" pitchFamily="34" charset="0"/>
              </a:rPr>
              <a:t>Sistema muestra las opciones de configuración para ser 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editadas</a:t>
            </a:r>
          </a:p>
          <a:p>
            <a:pPr marL="342900" indent="-342900" algn="just" eaLnBrk="1" hangingPunct="1">
              <a:buFont typeface="+mj-lt"/>
              <a:buAutoNum type="arabicPeriod" startAt="11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 Opciones”</a:t>
            </a:r>
          </a:p>
          <a:p>
            <a:pPr marL="342900" indent="-342900" algn="just" eaLnBrk="1" hangingPunct="1">
              <a:buFont typeface="+mj-lt"/>
              <a:buAutoNum type="arabicPeriod" startAt="11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Verificar que el campo del contenido se ha editado</a:t>
            </a:r>
          </a:p>
          <a:p>
            <a:pPr marL="342900" indent="-342900" algn="just" eaLnBrk="1" hangingPunct="1">
              <a:buFont typeface="+mj-lt"/>
              <a:buAutoNum type="arabicPeriod" startAt="11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11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FIN</a:t>
            </a:r>
          </a:p>
        </p:txBody>
      </p:sp>
      <p:sp>
        <p:nvSpPr>
          <p:cNvPr id="27" name="26 Triángulo isósceles"/>
          <p:cNvSpPr/>
          <p:nvPr/>
        </p:nvSpPr>
        <p:spPr>
          <a:xfrm rot="10800000">
            <a:off x="482589" y="2564904"/>
            <a:ext cx="8193865" cy="344941"/>
          </a:xfrm>
          <a:prstGeom prst="triangle">
            <a:avLst>
              <a:gd name="adj" fmla="val 49089"/>
            </a:avLst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Botón de acción: Inicio">
            <a:hlinkClick r:id="rId5" action="ppaction://hlinksldjump" highlightClick="1"/>
          </p:cNvPr>
          <p:cNvSpPr/>
          <p:nvPr/>
        </p:nvSpPr>
        <p:spPr>
          <a:xfrm>
            <a:off x="87626" y="352534"/>
            <a:ext cx="360040" cy="360040"/>
          </a:xfrm>
          <a:prstGeom prst="actionButtonHom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5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90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35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81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7" name="TextBox 8">
            <a:hlinkClick r:id="rId6" action="ppaction://hlinkfile"/>
          </p:cNvPr>
          <p:cNvSpPr txBox="1">
            <a:spLocks noChangeArrowheads="1"/>
          </p:cNvSpPr>
          <p:nvPr/>
        </p:nvSpPr>
        <p:spPr bwMode="auto">
          <a:xfrm>
            <a:off x="5652121" y="1984484"/>
            <a:ext cx="122413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MX"/>
            </a:defPPr>
            <a:lvl1pPr marL="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es-MX" altLang="es-MX" sz="1300" b="1" u="sng" dirty="0" smtClean="0">
                <a:solidFill>
                  <a:schemeClr val="accent1"/>
                </a:solidFill>
                <a:latin typeface="Segoe UI Light" panose="020B0502040204020203" pitchFamily="34" charset="0"/>
                <a:cs typeface="Arial" charset="0"/>
              </a:rPr>
              <a:t>Ver demo.</a:t>
            </a:r>
            <a:endParaRPr lang="es-MX" altLang="es-MX" sz="1300" b="1" u="sng" dirty="0">
              <a:solidFill>
                <a:schemeClr val="accent1"/>
              </a:solidFill>
              <a:latin typeface="Segoe UI Light" panose="020B0502040204020203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1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6</a:t>
            </a:fld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III. Borrar Tipo de Contenido</a:t>
            </a:r>
            <a:endParaRPr lang="es-MX" b="1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3925" y="1412776"/>
            <a:ext cx="32162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Poder eliminar un Tipo de Contenido</a:t>
            </a:r>
          </a:p>
          <a:p>
            <a:pPr algn="just" eaLnBrk="1" hangingPunct="1"/>
            <a:endParaRPr lang="es-MX" altLang="es-MX" sz="900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Para llevar a cabo esta actividad se debe ingresar al CMS-</a:t>
            </a:r>
            <a:r>
              <a:rPr lang="es-MX" altLang="es-MX" sz="1300" dirty="0" err="1" smtClean="0">
                <a:latin typeface="Segoe UI Light" panose="020B0502040204020203" pitchFamily="34" charset="0"/>
                <a:cs typeface="Arial" charset="0"/>
              </a:rPr>
              <a:t>Drupal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899592" y="3596531"/>
            <a:ext cx="357663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Ingresar a la opción de “ 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Estructura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Seleccionar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Tipo de contenido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Sistema muestra la lista de tipos de contenido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Ubicar la opción que se desea borrar.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Confirmar que se desea eliminar  ese tipo  de contenido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sistema muestra la lista de tipos de contenido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Verificar  que se ha borrado el tipo de contenido seleccionado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FIN</a:t>
            </a: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923925" y="1046323"/>
            <a:ext cx="10070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Objetivo</a:t>
            </a: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935011" y="2843644"/>
            <a:ext cx="15487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Pasos a seguir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606279" y="1061134"/>
            <a:ext cx="16660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Representación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5589799" y="1412776"/>
            <a:ext cx="308665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Ingresa a la demostración  para llevar a cabo esta función dentro del CMS</a:t>
            </a:r>
          </a:p>
          <a:p>
            <a:pPr algn="just" eaLnBrk="1" hangingPunct="1"/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/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0" y="989055"/>
            <a:ext cx="484424" cy="484424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32" y="2822218"/>
            <a:ext cx="400050" cy="400050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6" y="1006585"/>
            <a:ext cx="526033" cy="526033"/>
          </a:xfrm>
          <a:prstGeom prst="rect">
            <a:avLst/>
          </a:prstGeom>
        </p:spPr>
      </p:pic>
      <p:sp>
        <p:nvSpPr>
          <p:cNvPr id="27" name="26 Triángulo isósceles"/>
          <p:cNvSpPr/>
          <p:nvPr/>
        </p:nvSpPr>
        <p:spPr>
          <a:xfrm rot="10800000">
            <a:off x="482589" y="2564904"/>
            <a:ext cx="8193865" cy="344941"/>
          </a:xfrm>
          <a:prstGeom prst="triangle">
            <a:avLst>
              <a:gd name="adj" fmla="val 49089"/>
            </a:avLst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Botón de acción: Inicio">
            <a:hlinkClick r:id="rId5" action="ppaction://hlinksldjump" highlightClick="1"/>
          </p:cNvPr>
          <p:cNvSpPr/>
          <p:nvPr/>
        </p:nvSpPr>
        <p:spPr>
          <a:xfrm>
            <a:off x="87626" y="352534"/>
            <a:ext cx="360040" cy="360040"/>
          </a:xfrm>
          <a:prstGeom prst="actionButtonHom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5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90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35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81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7" name="TextBox 8">
            <a:hlinkClick r:id="rId6" action="ppaction://hlinkfile"/>
          </p:cNvPr>
          <p:cNvSpPr txBox="1">
            <a:spLocks noChangeArrowheads="1"/>
          </p:cNvSpPr>
          <p:nvPr/>
        </p:nvSpPr>
        <p:spPr bwMode="auto">
          <a:xfrm>
            <a:off x="5652121" y="1984484"/>
            <a:ext cx="122413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MX"/>
            </a:defPPr>
            <a:lvl1pPr marL="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es-MX" altLang="es-MX" sz="1300" b="1" u="sng" dirty="0" smtClean="0">
                <a:solidFill>
                  <a:schemeClr val="accent1"/>
                </a:solidFill>
                <a:latin typeface="Segoe UI Light" panose="020B0502040204020203" pitchFamily="34" charset="0"/>
                <a:cs typeface="Arial" charset="0"/>
              </a:rPr>
              <a:t>Ver demo.</a:t>
            </a:r>
            <a:endParaRPr lang="es-MX" altLang="es-MX" sz="1300" b="1" u="sng" dirty="0">
              <a:solidFill>
                <a:schemeClr val="accent1"/>
              </a:solidFill>
              <a:latin typeface="Segoe UI Light" panose="020B0502040204020203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1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>
          <a:defRPr sz="1600" noProof="0" dirty="0" smtClean="0">
            <a:solidFill>
              <a:schemeClr val="tx1">
                <a:lumMod val="50000"/>
                <a:lumOff val="50000"/>
              </a:schemeClr>
            </a:solidFill>
            <a:latin typeface="Segoe UI Light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273675E8136C438F19C7BCAB59E524" ma:contentTypeVersion="0" ma:contentTypeDescription="Create a new document." ma:contentTypeScope="" ma:versionID="392e05a9cd15faa0359093deed2ddf2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967CA4-E856-44C0-9D6B-31330CA874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9792DC-3359-46C0-ADEC-56D964725506}">
  <ds:schemaRefs>
    <ds:schemaRef ds:uri="http://purl.org/dc/elements/1.1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EF93E8E-F9A0-4F0A-A39C-2B1A057E38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3829</TotalTime>
  <Words>661</Words>
  <Application>Microsoft Office PowerPoint</Application>
  <PresentationFormat>Presentación en pantalla (4:3)</PresentationFormat>
  <Paragraphs>90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Office Theme</vt:lpstr>
      <vt:lpstr>Guía Rápida </vt:lpstr>
      <vt:lpstr>Introducción</vt:lpstr>
      <vt:lpstr>Mapa de aprendizaje</vt:lpstr>
      <vt:lpstr>I. Crear Tipo Contenido</vt:lpstr>
      <vt:lpstr>II. Editar Tipo de Contenido</vt:lpstr>
      <vt:lpstr>III. Borrar Tipo de Contenido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Kick off comisiones actinver</dc:title>
  <dc:creator>NV55_03</dc:creator>
  <cp:lastModifiedBy>Patricia Limon</cp:lastModifiedBy>
  <cp:revision>309</cp:revision>
  <cp:lastPrinted>2014-07-29T19:06:11Z</cp:lastPrinted>
  <dcterms:created xsi:type="dcterms:W3CDTF">2012-11-13T17:09:13Z</dcterms:created>
  <dcterms:modified xsi:type="dcterms:W3CDTF">2015-01-22T23:28:20Z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0x010100A8273675E8136C438F19C7BCAB59E524</vt:lpwstr>
  </property>
</Properties>
</file>