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56" r:id="rId5"/>
    <p:sldId id="267" r:id="rId6"/>
    <p:sldId id="257" r:id="rId7"/>
    <p:sldId id="266" r:id="rId8"/>
    <p:sldId id="268" r:id="rId9"/>
    <p:sldId id="269" r:id="rId10"/>
  </p:sldIdLst>
  <p:sldSz cx="9144000" cy="6858000" type="screen4x3"/>
  <p:notesSz cx="7053263" cy="9309100"/>
  <p:defaultTextStyle>
    <a:defPPr>
      <a:defRPr lang="es-MX"/>
    </a:defPPr>
    <a:lvl1pPr marL="0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5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90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35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81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26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71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16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61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pos="298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932" userDrawn="1">
          <p15:clr>
            <a:srgbClr val="A4A3A4"/>
          </p15:clr>
        </p15:guide>
        <p15:guide id="2" pos="222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983E"/>
    <a:srgbClr val="800080"/>
    <a:srgbClr val="9966FF"/>
    <a:srgbClr val="3366FF"/>
    <a:srgbClr val="6666FF"/>
    <a:srgbClr val="9933FF"/>
    <a:srgbClr val="008BB0"/>
    <a:srgbClr val="43B1CA"/>
    <a:srgbClr val="7DE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03" autoAdjust="0"/>
    <p:restoredTop sz="94533" autoAdjust="0"/>
  </p:normalViewPr>
  <p:slideViewPr>
    <p:cSldViewPr>
      <p:cViewPr>
        <p:scale>
          <a:sx n="96" d="100"/>
          <a:sy n="96" d="100"/>
        </p:scale>
        <p:origin x="-630" y="-6"/>
      </p:cViewPr>
      <p:guideLst>
        <p:guide orient="horz" pos="2160"/>
        <p:guide pos="2880"/>
        <p:guide pos="29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-1902" y="-72"/>
      </p:cViewPr>
      <p:guideLst>
        <p:guide orient="horz" pos="2932"/>
        <p:guide pos="22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E9E8C590-A2C9-47C4-BDD8-2B4DA97043C6}" type="datetimeFigureOut">
              <a:rPr lang="es-MX" smtClean="0"/>
              <a:t>22/01/2015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EC09AEF9-0B0D-4B14-8402-2B340C6F8C0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7786588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BF953BE8-A4FA-48A6-A8FB-57F8E9581F43}" type="datetimeFigureOut">
              <a:rPr lang="es-MX" smtClean="0"/>
              <a:t>22/01/2015</a:t>
            </a:fld>
            <a:endParaRPr lang="es-MX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endParaRPr lang="es-MX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3497" tIns="46749" rIns="93497" bIns="4674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6341EF24-C0C7-4295-BEFF-0DF74FEFAF6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406219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45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90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35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81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26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71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16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61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275856" y="404670"/>
            <a:ext cx="5760640" cy="393459"/>
          </a:xfrm>
        </p:spPr>
        <p:txBody>
          <a:bodyPr>
            <a:normAutofit/>
          </a:bodyPr>
          <a:lstStyle>
            <a:lvl1pPr algn="r">
              <a:defRPr sz="3000" b="0">
                <a:solidFill>
                  <a:srgbClr val="008BB0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s-MX" noProof="0" smtClean="0"/>
              <a:t>Título de la Presentación</a:t>
            </a:r>
            <a:endParaRPr lang="es-MX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283768" y="850152"/>
            <a:ext cx="5752728" cy="327309"/>
          </a:xfrm>
        </p:spPr>
        <p:txBody>
          <a:bodyPr>
            <a:normAutofit/>
          </a:bodyPr>
          <a:lstStyle>
            <a:lvl1pPr marL="0" indent="0" algn="r">
              <a:buNone/>
              <a:defRPr sz="1800" baseline="0">
                <a:solidFill>
                  <a:schemeClr val="tx1">
                    <a:tint val="75000"/>
                  </a:schemeClr>
                </a:solidFill>
                <a:latin typeface="Segoe UI Light" pitchFamily="34" charset="0"/>
                <a:ea typeface="Segoe UI" pitchFamily="34" charset="0"/>
                <a:cs typeface="Segoe UI" pitchFamily="34" charset="0"/>
              </a:defRPr>
            </a:lvl1pPr>
            <a:lvl2pPr marL="4571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MX" noProof="0" smtClean="0"/>
              <a:t>Ingrese área responsable / Nombre del cliente</a:t>
            </a:r>
            <a:endParaRPr lang="es-MX" noProof="0"/>
          </a:p>
        </p:txBody>
      </p:sp>
      <p:sp>
        <p:nvSpPr>
          <p:cNvPr id="14" name="Title 1"/>
          <p:cNvSpPr txBox="1">
            <a:spLocks/>
          </p:cNvSpPr>
          <p:nvPr userDrawn="1"/>
        </p:nvSpPr>
        <p:spPr>
          <a:xfrm>
            <a:off x="3275856" y="4509121"/>
            <a:ext cx="5760640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rgbClr val="008BB0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s-MX" sz="1800" noProof="0" dirty="0" smtClean="0"/>
              <a:t>Elaboró</a:t>
            </a:r>
            <a:endParaRPr lang="es-MX" sz="1800" noProof="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 hasCustomPrompt="1"/>
          </p:nvPr>
        </p:nvSpPr>
        <p:spPr>
          <a:xfrm>
            <a:off x="5724131" y="6238012"/>
            <a:ext cx="3240087" cy="287337"/>
          </a:xfrm>
        </p:spPr>
        <p:txBody>
          <a:bodyPr>
            <a:noAutofit/>
          </a:bodyPr>
          <a:lstStyle>
            <a:lvl1pPr marL="0" indent="0" algn="r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s-MX" noProof="0" smtClean="0"/>
              <a:t>Ingrese la fecha</a:t>
            </a:r>
            <a:endParaRPr lang="es-MX" noProof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067948" y="4797157"/>
            <a:ext cx="4968875" cy="287337"/>
          </a:xfrm>
        </p:spPr>
        <p:txBody>
          <a:bodyPr>
            <a:noAutofit/>
          </a:bodyPr>
          <a:lstStyle>
            <a:lvl1pPr marL="0" indent="0" algn="r">
              <a:buNone/>
              <a:defRPr sz="1600" b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 err="1" smtClean="0"/>
              <a:t>Ingresar</a:t>
            </a:r>
            <a:r>
              <a:rPr lang="en-US" dirty="0" smtClean="0"/>
              <a:t> </a:t>
            </a:r>
            <a:r>
              <a:rPr lang="en-US" dirty="0" err="1" smtClean="0"/>
              <a:t>Nombre</a:t>
            </a:r>
            <a:r>
              <a:rPr lang="en-US" dirty="0" smtClean="0"/>
              <a:t> y </a:t>
            </a:r>
            <a:r>
              <a:rPr lang="en-US" dirty="0" err="1" smtClean="0"/>
              <a:t>Apellido</a:t>
            </a:r>
            <a:endParaRPr lang="es-MX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 hasCustomPrompt="1"/>
          </p:nvPr>
        </p:nvSpPr>
        <p:spPr>
          <a:xfrm>
            <a:off x="4067178" y="5157198"/>
            <a:ext cx="4968875" cy="257175"/>
          </a:xfrm>
        </p:spPr>
        <p:txBody>
          <a:bodyPr>
            <a:noAutofit/>
          </a:bodyPr>
          <a:lstStyle>
            <a:lvl1pPr marL="0" indent="0" algn="r"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itchFamily="34" charset="0"/>
              </a:defRPr>
            </a:lvl1pPr>
            <a:lvl2pPr>
              <a:defRPr sz="1600">
                <a:solidFill>
                  <a:schemeClr val="bg1">
                    <a:lumMod val="50000"/>
                  </a:schemeClr>
                </a:solidFill>
                <a:latin typeface="Segoe UI Light" pitchFamily="34" charset="0"/>
              </a:defRPr>
            </a:lvl2pPr>
            <a:lvl3pPr>
              <a:defRPr sz="1600">
                <a:solidFill>
                  <a:schemeClr val="bg1">
                    <a:lumMod val="50000"/>
                  </a:schemeClr>
                </a:solidFill>
                <a:latin typeface="Segoe UI Light" pitchFamily="34" charset="0"/>
              </a:defRPr>
            </a:lvl3pPr>
            <a:lvl4pPr>
              <a:defRPr sz="1600">
                <a:solidFill>
                  <a:schemeClr val="bg1">
                    <a:lumMod val="50000"/>
                  </a:schemeClr>
                </a:solidFill>
                <a:latin typeface="Segoe UI Light" pitchFamily="34" charset="0"/>
              </a:defRPr>
            </a:lvl4pPr>
            <a:lvl5pPr>
              <a:defRPr sz="1600">
                <a:solidFill>
                  <a:schemeClr val="bg1">
                    <a:lumMod val="50000"/>
                  </a:schemeClr>
                </a:solidFill>
                <a:latin typeface="Segoe UI Light" pitchFamily="34" charset="0"/>
              </a:defRPr>
            </a:lvl5pPr>
          </a:lstStyle>
          <a:p>
            <a:pPr lvl="0"/>
            <a:r>
              <a:rPr lang="en-US" dirty="0" err="1" smtClean="0"/>
              <a:t>Ingresar</a:t>
            </a:r>
            <a:r>
              <a:rPr lang="en-US" dirty="0" smtClean="0"/>
              <a:t> </a:t>
            </a:r>
            <a:r>
              <a:rPr lang="en-US" dirty="0" err="1" smtClean="0"/>
              <a:t>Puesto</a:t>
            </a:r>
            <a:endParaRPr lang="es-MX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4067178" y="5479257"/>
            <a:ext cx="4968875" cy="254000"/>
          </a:xfrm>
        </p:spPr>
        <p:txBody>
          <a:bodyPr>
            <a:noAutofit/>
          </a:bodyPr>
          <a:lstStyle>
            <a:lvl1pPr marL="0" indent="0" algn="r">
              <a:buNone/>
              <a:defRPr sz="1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s-MX" sz="1600" dirty="0" smtClean="0"/>
              <a:t>Ingresar email@lennken.com</a:t>
            </a:r>
            <a:endParaRPr lang="es-MX" dirty="0"/>
          </a:p>
        </p:txBody>
      </p:sp>
      <p:pic>
        <p:nvPicPr>
          <p:cNvPr id="4" name="3 Imagen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20" y="2349318"/>
            <a:ext cx="2364572" cy="1111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077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s-MX" noProof="0" dirty="0" smtClean="0"/>
              <a:t>Haga clic para editar el texto</a:t>
            </a:r>
          </a:p>
          <a:p>
            <a:pPr lvl="1"/>
            <a:r>
              <a:rPr lang="es-MX" noProof="0" dirty="0" smtClean="0"/>
              <a:t>Segundo nivel</a:t>
            </a:r>
          </a:p>
          <a:p>
            <a:pPr lvl="2"/>
            <a:r>
              <a:rPr lang="es-MX" noProof="0" dirty="0" smtClean="0"/>
              <a:t>Tercer nivel</a:t>
            </a:r>
          </a:p>
          <a:p>
            <a:pPr lvl="3"/>
            <a:r>
              <a:rPr lang="es-MX" noProof="0" dirty="0" smtClean="0"/>
              <a:t>Cuarto nivel</a:t>
            </a:r>
          </a:p>
          <a:p>
            <a:pPr lvl="4"/>
            <a:r>
              <a:rPr lang="es-MX" noProof="0" dirty="0" smtClean="0"/>
              <a:t>Quinto nivel</a:t>
            </a:r>
            <a:endParaRPr lang="es-MX" noProof="0" dirty="0"/>
          </a:p>
        </p:txBody>
      </p:sp>
      <p:pic>
        <p:nvPicPr>
          <p:cNvPr id="7" name="Picture 4" descr="F:\Trabajo\WIP\_LENNKEN\Interna\Papelería\Images\LennkenLogo51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85" y="6309326"/>
            <a:ext cx="447784" cy="367479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/>
          <p:cNvCxnSpPr/>
          <p:nvPr userDrawn="1"/>
        </p:nvCxnSpPr>
        <p:spPr>
          <a:xfrm>
            <a:off x="755576" y="6493059"/>
            <a:ext cx="756084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0432" y="6356356"/>
            <a:ext cx="36004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764E00AA-EFBB-464C-8628-339D8CEA8BD5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0" name="Rectangle 6"/>
          <p:cNvSpPr/>
          <p:nvPr userDrawn="1"/>
        </p:nvSpPr>
        <p:spPr>
          <a:xfrm>
            <a:off x="0" y="260649"/>
            <a:ext cx="8892480" cy="576064"/>
          </a:xfrm>
          <a:custGeom>
            <a:avLst/>
            <a:gdLst>
              <a:gd name="connsiteX0" fmla="*/ 0 w 8676456"/>
              <a:gd name="connsiteY0" fmla="*/ 0 h 576064"/>
              <a:gd name="connsiteX1" fmla="*/ 8676456 w 8676456"/>
              <a:gd name="connsiteY1" fmla="*/ 0 h 576064"/>
              <a:gd name="connsiteX2" fmla="*/ 8676456 w 8676456"/>
              <a:gd name="connsiteY2" fmla="*/ 576064 h 576064"/>
              <a:gd name="connsiteX3" fmla="*/ 0 w 8676456"/>
              <a:gd name="connsiteY3" fmla="*/ 576064 h 576064"/>
              <a:gd name="connsiteX4" fmla="*/ 0 w 8676456"/>
              <a:gd name="connsiteY4" fmla="*/ 0 h 576064"/>
              <a:gd name="connsiteX0" fmla="*/ 0 w 8676456"/>
              <a:gd name="connsiteY0" fmla="*/ 0 h 576064"/>
              <a:gd name="connsiteX1" fmla="*/ 8676456 w 8676456"/>
              <a:gd name="connsiteY1" fmla="*/ 0 h 576064"/>
              <a:gd name="connsiteX2" fmla="*/ 8143796 w 8676456"/>
              <a:gd name="connsiteY2" fmla="*/ 576064 h 576064"/>
              <a:gd name="connsiteX3" fmla="*/ 0 w 8676456"/>
              <a:gd name="connsiteY3" fmla="*/ 576064 h 576064"/>
              <a:gd name="connsiteX4" fmla="*/ 0 w 8676456"/>
              <a:gd name="connsiteY4" fmla="*/ 0 h 576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76456" h="576064">
                <a:moveTo>
                  <a:pt x="0" y="0"/>
                </a:moveTo>
                <a:lnTo>
                  <a:pt x="8676456" y="0"/>
                </a:lnTo>
                <a:lnTo>
                  <a:pt x="8143796" y="576064"/>
                </a:lnTo>
                <a:lnTo>
                  <a:pt x="0" y="576064"/>
                </a:lnTo>
                <a:lnTo>
                  <a:pt x="0" y="0"/>
                </a:lnTo>
                <a:close/>
              </a:path>
            </a:pathLst>
          </a:custGeom>
          <a:solidFill>
            <a:srgbClr val="43B1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800"/>
          </a:p>
        </p:txBody>
      </p:sp>
      <p:pic>
        <p:nvPicPr>
          <p:cNvPr id="11" name="Picture 5" descr="C:\Users\NV55_03\Desktop\Untitled-1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263855"/>
            <a:ext cx="8300076" cy="572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60648"/>
            <a:ext cx="8229600" cy="562074"/>
          </a:xfrm>
        </p:spPr>
        <p:txBody>
          <a:bodyPr>
            <a:normAutofit/>
          </a:bodyPr>
          <a:lstStyle>
            <a:lvl1pPr algn="l"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Agregar</a:t>
            </a:r>
            <a:r>
              <a:rPr lang="en-US" dirty="0" smtClean="0"/>
              <a:t> </a:t>
            </a:r>
            <a:r>
              <a:rPr lang="en-US" dirty="0" err="1" smtClean="0"/>
              <a:t>Título</a:t>
            </a:r>
            <a:endParaRPr lang="es-MX" dirty="0"/>
          </a:p>
        </p:txBody>
      </p:sp>
      <p:pic>
        <p:nvPicPr>
          <p:cNvPr id="13" name="Picture 3" descr="F:\Trabajo\WIP\_LENNKEN\Interna\Papelería\Images\LennkenWhite01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2920" y="350413"/>
            <a:ext cx="381071" cy="381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35825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457200" y="274644"/>
            <a:ext cx="7499176" cy="5851525"/>
          </a:xfrm>
        </p:spPr>
        <p:txBody>
          <a:bodyPr vert="eaVert"/>
          <a:lstStyle/>
          <a:p>
            <a:pPr lvl="0"/>
            <a:r>
              <a:rPr lang="es-MX" noProof="0" dirty="0" smtClean="0"/>
              <a:t>Haga clic para editar el texto</a:t>
            </a:r>
          </a:p>
          <a:p>
            <a:pPr lvl="1"/>
            <a:r>
              <a:rPr lang="es-MX" noProof="0" dirty="0" smtClean="0"/>
              <a:t>Segundo nivel</a:t>
            </a:r>
          </a:p>
          <a:p>
            <a:pPr lvl="2"/>
            <a:r>
              <a:rPr lang="es-MX" noProof="0" dirty="0" smtClean="0"/>
              <a:t>Tercer nivel</a:t>
            </a:r>
          </a:p>
          <a:p>
            <a:pPr lvl="3"/>
            <a:r>
              <a:rPr lang="es-MX" noProof="0" dirty="0" smtClean="0"/>
              <a:t>Cuarto nivel</a:t>
            </a:r>
          </a:p>
          <a:p>
            <a:pPr lvl="4"/>
            <a:r>
              <a:rPr lang="es-MX" noProof="0" dirty="0" smtClean="0"/>
              <a:t>Quinto nivel</a:t>
            </a:r>
            <a:endParaRPr lang="es-MX" noProof="0" dirty="0"/>
          </a:p>
        </p:txBody>
      </p:sp>
      <p:pic>
        <p:nvPicPr>
          <p:cNvPr id="7" name="Picture 4" descr="F:\Trabajo\WIP\_LENNKEN\Interna\Papelería\Images\LennkenLogo51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85" y="6309326"/>
            <a:ext cx="447784" cy="367479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/>
          <p:cNvCxnSpPr/>
          <p:nvPr userDrawn="1"/>
        </p:nvCxnSpPr>
        <p:spPr>
          <a:xfrm>
            <a:off x="755576" y="6493059"/>
            <a:ext cx="756084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0432" y="6356356"/>
            <a:ext cx="36004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764E00AA-EFBB-464C-8628-339D8CEA8BD5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0" name="Rectangle 6"/>
          <p:cNvSpPr/>
          <p:nvPr userDrawn="1"/>
        </p:nvSpPr>
        <p:spPr>
          <a:xfrm rot="5400000">
            <a:off x="5368983" y="2812122"/>
            <a:ext cx="6255072" cy="576064"/>
          </a:xfrm>
          <a:custGeom>
            <a:avLst/>
            <a:gdLst>
              <a:gd name="connsiteX0" fmla="*/ 0 w 8676456"/>
              <a:gd name="connsiteY0" fmla="*/ 0 h 576064"/>
              <a:gd name="connsiteX1" fmla="*/ 8676456 w 8676456"/>
              <a:gd name="connsiteY1" fmla="*/ 0 h 576064"/>
              <a:gd name="connsiteX2" fmla="*/ 8676456 w 8676456"/>
              <a:gd name="connsiteY2" fmla="*/ 576064 h 576064"/>
              <a:gd name="connsiteX3" fmla="*/ 0 w 8676456"/>
              <a:gd name="connsiteY3" fmla="*/ 576064 h 576064"/>
              <a:gd name="connsiteX4" fmla="*/ 0 w 8676456"/>
              <a:gd name="connsiteY4" fmla="*/ 0 h 576064"/>
              <a:gd name="connsiteX0" fmla="*/ 0 w 8676456"/>
              <a:gd name="connsiteY0" fmla="*/ 0 h 576064"/>
              <a:gd name="connsiteX1" fmla="*/ 8676456 w 8676456"/>
              <a:gd name="connsiteY1" fmla="*/ 0 h 576064"/>
              <a:gd name="connsiteX2" fmla="*/ 8143796 w 8676456"/>
              <a:gd name="connsiteY2" fmla="*/ 576064 h 576064"/>
              <a:gd name="connsiteX3" fmla="*/ 0 w 8676456"/>
              <a:gd name="connsiteY3" fmla="*/ 576064 h 576064"/>
              <a:gd name="connsiteX4" fmla="*/ 0 w 8676456"/>
              <a:gd name="connsiteY4" fmla="*/ 0 h 576064"/>
              <a:gd name="connsiteX0" fmla="*/ 0 w 8676456"/>
              <a:gd name="connsiteY0" fmla="*/ 0 h 576064"/>
              <a:gd name="connsiteX1" fmla="*/ 8676456 w 8676456"/>
              <a:gd name="connsiteY1" fmla="*/ 0 h 576064"/>
              <a:gd name="connsiteX2" fmla="*/ 7735039 w 8676456"/>
              <a:gd name="connsiteY2" fmla="*/ 558308 h 576064"/>
              <a:gd name="connsiteX3" fmla="*/ 0 w 8676456"/>
              <a:gd name="connsiteY3" fmla="*/ 576064 h 576064"/>
              <a:gd name="connsiteX4" fmla="*/ 0 w 8676456"/>
              <a:gd name="connsiteY4" fmla="*/ 0 h 576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76456" h="576064">
                <a:moveTo>
                  <a:pt x="0" y="0"/>
                </a:moveTo>
                <a:lnTo>
                  <a:pt x="8676456" y="0"/>
                </a:lnTo>
                <a:lnTo>
                  <a:pt x="7735039" y="558308"/>
                </a:lnTo>
                <a:lnTo>
                  <a:pt x="0" y="576064"/>
                </a:lnTo>
                <a:lnTo>
                  <a:pt x="0" y="0"/>
                </a:lnTo>
                <a:close/>
              </a:path>
            </a:pathLst>
          </a:custGeom>
          <a:solidFill>
            <a:srgbClr val="43B1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800"/>
          </a:p>
        </p:txBody>
      </p:sp>
      <p:pic>
        <p:nvPicPr>
          <p:cNvPr id="11" name="Picture 5" descr="C:\Users\NV55_03\Desktop\Untitled-1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695262" y="2615648"/>
            <a:ext cx="5609254" cy="564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F:\Trabajo\WIP\_LENNKEN\Interna\Papelería\Images\LennkenWhite01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181438" y="4194710"/>
            <a:ext cx="381070" cy="381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F:\Trabajo\WIP\_LENNKEN\Interna\Papelería\Images\LennkenWhite01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305985" y="5147572"/>
            <a:ext cx="381070" cy="381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 txBox="1">
            <a:spLocks/>
          </p:cNvSpPr>
          <p:nvPr userDrawn="1"/>
        </p:nvSpPr>
        <p:spPr>
          <a:xfrm rot="5400000">
            <a:off x="6033546" y="2504498"/>
            <a:ext cx="4925946" cy="5042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bg1"/>
                </a:solidFill>
                <a:latin typeface="Segoe UI Light" pitchFamily="34" charset="0"/>
                <a:ea typeface="+mj-ea"/>
                <a:cs typeface="+mj-cs"/>
              </a:defRPr>
            </a:lvl1pPr>
          </a:lstStyle>
          <a:p>
            <a:r>
              <a:rPr lang="es-MX" sz="2800" noProof="0" dirty="0" smtClean="0"/>
              <a:t>Agregar Título</a:t>
            </a:r>
            <a:endParaRPr lang="es-MX" sz="2800" noProof="0" dirty="0"/>
          </a:p>
        </p:txBody>
      </p:sp>
    </p:spTree>
    <p:extLst>
      <p:ext uri="{BB962C8B-B14F-4D97-AF65-F5344CB8AC3E}">
        <p14:creationId xmlns:p14="http://schemas.microsoft.com/office/powerpoint/2010/main" val="1391595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6"/>
          <p:cNvSpPr/>
          <p:nvPr userDrawn="1"/>
        </p:nvSpPr>
        <p:spPr>
          <a:xfrm>
            <a:off x="0" y="260649"/>
            <a:ext cx="8892480" cy="576064"/>
          </a:xfrm>
          <a:custGeom>
            <a:avLst/>
            <a:gdLst>
              <a:gd name="connsiteX0" fmla="*/ 0 w 8676456"/>
              <a:gd name="connsiteY0" fmla="*/ 0 h 576064"/>
              <a:gd name="connsiteX1" fmla="*/ 8676456 w 8676456"/>
              <a:gd name="connsiteY1" fmla="*/ 0 h 576064"/>
              <a:gd name="connsiteX2" fmla="*/ 8676456 w 8676456"/>
              <a:gd name="connsiteY2" fmla="*/ 576064 h 576064"/>
              <a:gd name="connsiteX3" fmla="*/ 0 w 8676456"/>
              <a:gd name="connsiteY3" fmla="*/ 576064 h 576064"/>
              <a:gd name="connsiteX4" fmla="*/ 0 w 8676456"/>
              <a:gd name="connsiteY4" fmla="*/ 0 h 576064"/>
              <a:gd name="connsiteX0" fmla="*/ 0 w 8676456"/>
              <a:gd name="connsiteY0" fmla="*/ 0 h 576064"/>
              <a:gd name="connsiteX1" fmla="*/ 8676456 w 8676456"/>
              <a:gd name="connsiteY1" fmla="*/ 0 h 576064"/>
              <a:gd name="connsiteX2" fmla="*/ 8143796 w 8676456"/>
              <a:gd name="connsiteY2" fmla="*/ 576064 h 576064"/>
              <a:gd name="connsiteX3" fmla="*/ 0 w 8676456"/>
              <a:gd name="connsiteY3" fmla="*/ 576064 h 576064"/>
              <a:gd name="connsiteX4" fmla="*/ 0 w 8676456"/>
              <a:gd name="connsiteY4" fmla="*/ 0 h 576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76456" h="576064">
                <a:moveTo>
                  <a:pt x="0" y="0"/>
                </a:moveTo>
                <a:lnTo>
                  <a:pt x="8676456" y="0"/>
                </a:lnTo>
                <a:lnTo>
                  <a:pt x="8143796" y="576064"/>
                </a:lnTo>
                <a:lnTo>
                  <a:pt x="0" y="576064"/>
                </a:lnTo>
                <a:lnTo>
                  <a:pt x="0" y="0"/>
                </a:lnTo>
                <a:close/>
              </a:path>
            </a:pathLst>
          </a:custGeom>
          <a:solidFill>
            <a:srgbClr val="43B1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800"/>
          </a:p>
        </p:txBody>
      </p:sp>
      <p:pic>
        <p:nvPicPr>
          <p:cNvPr id="2053" name="Picture 5" descr="C:\Users\NV55_03\Desktop\Untitled-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263855"/>
            <a:ext cx="8300076" cy="572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60648"/>
            <a:ext cx="8229600" cy="562074"/>
          </a:xfrm>
        </p:spPr>
        <p:txBody>
          <a:bodyPr>
            <a:normAutofit/>
          </a:bodyPr>
          <a:lstStyle>
            <a:lvl1pPr algn="l"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s-MX" noProof="0" smtClean="0"/>
              <a:t>Agregar Título</a:t>
            </a:r>
            <a:endParaRPr lang="es-MX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1124749"/>
            <a:ext cx="8229600" cy="5001419"/>
          </a:xfrm>
        </p:spPr>
        <p:txBody>
          <a:bodyPr/>
          <a:lstStyle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s-MX" dirty="0" smtClean="0"/>
              <a:t>Haga clic para editar el texto</a:t>
            </a:r>
            <a:endParaRPr lang="en-US" dirty="0" smtClean="0"/>
          </a:p>
          <a:p>
            <a:pPr lvl="1"/>
            <a:r>
              <a:rPr lang="es-MX" noProof="0" dirty="0" smtClean="0"/>
              <a:t>Segundo nivel</a:t>
            </a:r>
          </a:p>
          <a:p>
            <a:pPr lvl="2"/>
            <a:r>
              <a:rPr lang="es-MX" noProof="0" dirty="0" smtClean="0"/>
              <a:t>Tercer nivel</a:t>
            </a:r>
          </a:p>
          <a:p>
            <a:pPr lvl="3"/>
            <a:r>
              <a:rPr lang="es-MX" noProof="0" dirty="0" smtClean="0"/>
              <a:t>Cuarto nivel</a:t>
            </a:r>
          </a:p>
          <a:p>
            <a:pPr lvl="4"/>
            <a:r>
              <a:rPr lang="es-MX" noProof="0" dirty="0" smtClean="0"/>
              <a:t>Quinto nivel</a:t>
            </a:r>
            <a:endParaRPr lang="es-MX" noProof="0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755576" y="6493059"/>
            <a:ext cx="756084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0432" y="6356356"/>
            <a:ext cx="36004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764E00AA-EFBB-464C-8628-339D8CEA8BD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28101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4221093"/>
            <a:ext cx="7772400" cy="1362075"/>
          </a:xfrm>
        </p:spPr>
        <p:txBody>
          <a:bodyPr anchor="t"/>
          <a:lstStyle>
            <a:lvl1pPr algn="r">
              <a:defRPr sz="4000" b="0" cap="all" baseline="0">
                <a:solidFill>
                  <a:srgbClr val="008BB0"/>
                </a:solidFill>
              </a:defRPr>
            </a:lvl1pPr>
          </a:lstStyle>
          <a:p>
            <a:r>
              <a:rPr lang="es-MX" noProof="0" smtClean="0"/>
              <a:t>Haga clIC para editar el título</a:t>
            </a:r>
            <a:endParaRPr lang="es-MX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83568" y="5589240"/>
            <a:ext cx="7772400" cy="401836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9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9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9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8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8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8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 dirty="0" smtClean="0"/>
              <a:t>Haga clic para editar el texto</a:t>
            </a:r>
          </a:p>
        </p:txBody>
      </p:sp>
      <p:pic>
        <p:nvPicPr>
          <p:cNvPr id="7" name="Picture 4" descr="F:\Trabajo\WIP\_LENNKEN\Interna\Papelería\Images\LennkenLogo51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85" y="6309326"/>
            <a:ext cx="447784" cy="367479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/>
          <p:cNvCxnSpPr/>
          <p:nvPr userDrawn="1"/>
        </p:nvCxnSpPr>
        <p:spPr>
          <a:xfrm>
            <a:off x="755576" y="6493059"/>
            <a:ext cx="756084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0432" y="6356356"/>
            <a:ext cx="36004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764E00AA-EFBB-464C-8628-339D8CEA8BD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970939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MX" noProof="0" smtClean="0"/>
              <a:t>Haga clic para editar el texto</a:t>
            </a:r>
          </a:p>
          <a:p>
            <a:pPr lvl="1"/>
            <a:r>
              <a:rPr lang="es-MX" noProof="0" smtClean="0"/>
              <a:t>Segundo nivel</a:t>
            </a:r>
          </a:p>
          <a:p>
            <a:pPr lvl="2"/>
            <a:r>
              <a:rPr lang="es-MX" noProof="0" smtClean="0"/>
              <a:t>Tercer nivel</a:t>
            </a:r>
          </a:p>
          <a:p>
            <a:pPr lvl="3"/>
            <a:r>
              <a:rPr lang="es-MX" noProof="0" smtClean="0"/>
              <a:t>Cuarto nivel</a:t>
            </a:r>
          </a:p>
          <a:p>
            <a:pPr lvl="4"/>
            <a:r>
              <a:rPr lang="es-MX" noProof="0" smtClean="0"/>
              <a:t>Quinto nivel</a:t>
            </a:r>
            <a:endParaRPr lang="es-MX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MX" noProof="0" smtClean="0"/>
              <a:t>Haga clic para editar el texto</a:t>
            </a:r>
          </a:p>
          <a:p>
            <a:pPr lvl="1"/>
            <a:r>
              <a:rPr lang="es-MX" noProof="0" smtClean="0"/>
              <a:t>Segundo nivel</a:t>
            </a:r>
          </a:p>
          <a:p>
            <a:pPr lvl="2"/>
            <a:r>
              <a:rPr lang="es-MX" noProof="0" smtClean="0"/>
              <a:t>Tercer nivel</a:t>
            </a:r>
          </a:p>
          <a:p>
            <a:pPr lvl="3"/>
            <a:r>
              <a:rPr lang="es-MX" noProof="0" smtClean="0"/>
              <a:t>Cuarto nivel</a:t>
            </a:r>
          </a:p>
          <a:p>
            <a:pPr lvl="4"/>
            <a:r>
              <a:rPr lang="es-MX" noProof="0" smtClean="0"/>
              <a:t>Quinto nivel</a:t>
            </a:r>
            <a:endParaRPr lang="es-MX" noProof="0"/>
          </a:p>
        </p:txBody>
      </p:sp>
      <p:pic>
        <p:nvPicPr>
          <p:cNvPr id="8" name="Picture 4" descr="F:\Trabajo\WIP\_LENNKEN\Interna\Papelería\Images\LennkenLogo51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85" y="6309326"/>
            <a:ext cx="447784" cy="367479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Connector 8"/>
          <p:cNvCxnSpPr/>
          <p:nvPr userDrawn="1"/>
        </p:nvCxnSpPr>
        <p:spPr>
          <a:xfrm>
            <a:off x="755576" y="6493059"/>
            <a:ext cx="756084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0432" y="6356356"/>
            <a:ext cx="36004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764E00AA-EFBB-464C-8628-339D8CEA8BD5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1" name="Rectangle 6"/>
          <p:cNvSpPr/>
          <p:nvPr userDrawn="1"/>
        </p:nvSpPr>
        <p:spPr>
          <a:xfrm>
            <a:off x="0" y="260649"/>
            <a:ext cx="8892480" cy="576064"/>
          </a:xfrm>
          <a:custGeom>
            <a:avLst/>
            <a:gdLst>
              <a:gd name="connsiteX0" fmla="*/ 0 w 8676456"/>
              <a:gd name="connsiteY0" fmla="*/ 0 h 576064"/>
              <a:gd name="connsiteX1" fmla="*/ 8676456 w 8676456"/>
              <a:gd name="connsiteY1" fmla="*/ 0 h 576064"/>
              <a:gd name="connsiteX2" fmla="*/ 8676456 w 8676456"/>
              <a:gd name="connsiteY2" fmla="*/ 576064 h 576064"/>
              <a:gd name="connsiteX3" fmla="*/ 0 w 8676456"/>
              <a:gd name="connsiteY3" fmla="*/ 576064 h 576064"/>
              <a:gd name="connsiteX4" fmla="*/ 0 w 8676456"/>
              <a:gd name="connsiteY4" fmla="*/ 0 h 576064"/>
              <a:gd name="connsiteX0" fmla="*/ 0 w 8676456"/>
              <a:gd name="connsiteY0" fmla="*/ 0 h 576064"/>
              <a:gd name="connsiteX1" fmla="*/ 8676456 w 8676456"/>
              <a:gd name="connsiteY1" fmla="*/ 0 h 576064"/>
              <a:gd name="connsiteX2" fmla="*/ 8143796 w 8676456"/>
              <a:gd name="connsiteY2" fmla="*/ 576064 h 576064"/>
              <a:gd name="connsiteX3" fmla="*/ 0 w 8676456"/>
              <a:gd name="connsiteY3" fmla="*/ 576064 h 576064"/>
              <a:gd name="connsiteX4" fmla="*/ 0 w 8676456"/>
              <a:gd name="connsiteY4" fmla="*/ 0 h 576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76456" h="576064">
                <a:moveTo>
                  <a:pt x="0" y="0"/>
                </a:moveTo>
                <a:lnTo>
                  <a:pt x="8676456" y="0"/>
                </a:lnTo>
                <a:lnTo>
                  <a:pt x="8143796" y="576064"/>
                </a:lnTo>
                <a:lnTo>
                  <a:pt x="0" y="576064"/>
                </a:lnTo>
                <a:lnTo>
                  <a:pt x="0" y="0"/>
                </a:lnTo>
                <a:close/>
              </a:path>
            </a:pathLst>
          </a:custGeom>
          <a:solidFill>
            <a:srgbClr val="43B1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800"/>
          </a:p>
        </p:txBody>
      </p:sp>
      <p:pic>
        <p:nvPicPr>
          <p:cNvPr id="12" name="Picture 5" descr="C:\Users\NV55_03\Desktop\Untitled-1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263855"/>
            <a:ext cx="8300076" cy="572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60648"/>
            <a:ext cx="8229600" cy="562074"/>
          </a:xfrm>
        </p:spPr>
        <p:txBody>
          <a:bodyPr>
            <a:normAutofit/>
          </a:bodyPr>
          <a:lstStyle>
            <a:lvl1pPr algn="l"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s-MX" noProof="0" smtClean="0"/>
              <a:t>Agregar Título</a:t>
            </a:r>
            <a:endParaRPr lang="es-MX" noProof="0"/>
          </a:p>
        </p:txBody>
      </p:sp>
      <p:pic>
        <p:nvPicPr>
          <p:cNvPr id="14" name="Picture 3" descr="F:\Trabajo\WIP\_LENNKEN\Interna\Papelería\Images\LennkenWhite01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2920" y="350413"/>
            <a:ext cx="381071" cy="381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87257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2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457198" indent="0">
              <a:buNone/>
              <a:defRPr sz="2000" b="1"/>
            </a:lvl2pPr>
            <a:lvl3pPr marL="914396" indent="0">
              <a:buNone/>
              <a:defRPr sz="1800" b="1"/>
            </a:lvl3pPr>
            <a:lvl4pPr marL="1371593" indent="0">
              <a:buNone/>
              <a:defRPr sz="1600" b="1"/>
            </a:lvl4pPr>
            <a:lvl5pPr marL="1828791" indent="0">
              <a:buNone/>
              <a:defRPr sz="1600" b="1"/>
            </a:lvl5pPr>
            <a:lvl6pPr marL="2285989" indent="0">
              <a:buNone/>
              <a:defRPr sz="1600" b="1"/>
            </a:lvl6pPr>
            <a:lvl7pPr marL="2743187" indent="0">
              <a:buNone/>
              <a:defRPr sz="1600" b="1"/>
            </a:lvl7pPr>
            <a:lvl8pPr marL="3200384" indent="0">
              <a:buNone/>
              <a:defRPr sz="1600" b="1"/>
            </a:lvl8pPr>
            <a:lvl9pPr marL="3657582" indent="0">
              <a:buNone/>
              <a:defRPr sz="1600" b="1"/>
            </a:lvl9pPr>
          </a:lstStyle>
          <a:p>
            <a:pPr lvl="0"/>
            <a:r>
              <a:rPr lang="es-MX" dirty="0" smtClean="0"/>
              <a:t>Haga clic para editar el texto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800" baseline="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MX" noProof="0" dirty="0" smtClean="0"/>
              <a:t>Haga clic para editar el texto</a:t>
            </a:r>
          </a:p>
          <a:p>
            <a:pPr lvl="1"/>
            <a:r>
              <a:rPr lang="es-MX" noProof="0" dirty="0" smtClean="0"/>
              <a:t>Segundo nivel</a:t>
            </a:r>
          </a:p>
          <a:p>
            <a:pPr lvl="2"/>
            <a:r>
              <a:rPr lang="es-MX" noProof="0" dirty="0" smtClean="0"/>
              <a:t>Tercer nivel</a:t>
            </a:r>
          </a:p>
          <a:p>
            <a:pPr lvl="3"/>
            <a:r>
              <a:rPr lang="es-MX" noProof="0" dirty="0" smtClean="0"/>
              <a:t>Cuarto nivel</a:t>
            </a:r>
          </a:p>
          <a:p>
            <a:pPr lvl="4"/>
            <a:r>
              <a:rPr lang="es-MX" noProof="0" dirty="0" smtClean="0"/>
              <a:t>Quinto nivel</a:t>
            </a:r>
            <a:endParaRPr lang="es-MX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8" indent="0">
              <a:buNone/>
              <a:defRPr sz="2000" b="1"/>
            </a:lvl2pPr>
            <a:lvl3pPr marL="914396" indent="0">
              <a:buNone/>
              <a:defRPr sz="1800" b="1"/>
            </a:lvl3pPr>
            <a:lvl4pPr marL="1371593" indent="0">
              <a:buNone/>
              <a:defRPr sz="1600" b="1"/>
            </a:lvl4pPr>
            <a:lvl5pPr marL="1828791" indent="0">
              <a:buNone/>
              <a:defRPr sz="1600" b="1"/>
            </a:lvl5pPr>
            <a:lvl6pPr marL="2285989" indent="0">
              <a:buNone/>
              <a:defRPr sz="1600" b="1"/>
            </a:lvl6pPr>
            <a:lvl7pPr marL="2743187" indent="0">
              <a:buNone/>
              <a:defRPr sz="1600" b="1"/>
            </a:lvl7pPr>
            <a:lvl8pPr marL="3200384" indent="0">
              <a:buNone/>
              <a:defRPr sz="1600" b="1"/>
            </a:lvl8pPr>
            <a:lvl9pPr marL="3657582" indent="0">
              <a:buNone/>
              <a:defRPr sz="1600" b="1"/>
            </a:lvl9pPr>
          </a:lstStyle>
          <a:p>
            <a:pPr lvl="0"/>
            <a:r>
              <a:rPr lang="es-MX" dirty="0" smtClean="0"/>
              <a:t>Haga clic para editar el texto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MX" noProof="0" dirty="0" smtClean="0"/>
              <a:t>Haga clic para editar el texto</a:t>
            </a:r>
          </a:p>
          <a:p>
            <a:pPr lvl="1"/>
            <a:r>
              <a:rPr lang="es-MX" noProof="0" dirty="0" smtClean="0"/>
              <a:t>Segundo nivel</a:t>
            </a:r>
          </a:p>
          <a:p>
            <a:pPr lvl="2"/>
            <a:r>
              <a:rPr lang="es-MX" noProof="0" dirty="0" smtClean="0"/>
              <a:t>Tercer nivel</a:t>
            </a:r>
          </a:p>
          <a:p>
            <a:pPr lvl="3"/>
            <a:r>
              <a:rPr lang="es-MX" noProof="0" dirty="0" smtClean="0"/>
              <a:t>Cuarto nivel</a:t>
            </a:r>
          </a:p>
          <a:p>
            <a:pPr lvl="4"/>
            <a:r>
              <a:rPr lang="es-MX" noProof="0" dirty="0" smtClean="0"/>
              <a:t>Quinto nivel</a:t>
            </a:r>
            <a:endParaRPr lang="es-MX" noProof="0" dirty="0"/>
          </a:p>
        </p:txBody>
      </p:sp>
      <p:pic>
        <p:nvPicPr>
          <p:cNvPr id="10" name="Picture 4" descr="F:\Trabajo\WIP\_LENNKEN\Interna\Papelería\Images\LennkenLogo51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85" y="6309326"/>
            <a:ext cx="447784" cy="367479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Connector 10"/>
          <p:cNvCxnSpPr/>
          <p:nvPr userDrawn="1"/>
        </p:nvCxnSpPr>
        <p:spPr>
          <a:xfrm>
            <a:off x="755576" y="6493059"/>
            <a:ext cx="756084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0432" y="6356356"/>
            <a:ext cx="36004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764E00AA-EFBB-464C-8628-339D8CEA8BD5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3" name="Rectangle 6"/>
          <p:cNvSpPr/>
          <p:nvPr userDrawn="1"/>
        </p:nvSpPr>
        <p:spPr>
          <a:xfrm>
            <a:off x="0" y="260649"/>
            <a:ext cx="8892480" cy="576064"/>
          </a:xfrm>
          <a:custGeom>
            <a:avLst/>
            <a:gdLst>
              <a:gd name="connsiteX0" fmla="*/ 0 w 8676456"/>
              <a:gd name="connsiteY0" fmla="*/ 0 h 576064"/>
              <a:gd name="connsiteX1" fmla="*/ 8676456 w 8676456"/>
              <a:gd name="connsiteY1" fmla="*/ 0 h 576064"/>
              <a:gd name="connsiteX2" fmla="*/ 8676456 w 8676456"/>
              <a:gd name="connsiteY2" fmla="*/ 576064 h 576064"/>
              <a:gd name="connsiteX3" fmla="*/ 0 w 8676456"/>
              <a:gd name="connsiteY3" fmla="*/ 576064 h 576064"/>
              <a:gd name="connsiteX4" fmla="*/ 0 w 8676456"/>
              <a:gd name="connsiteY4" fmla="*/ 0 h 576064"/>
              <a:gd name="connsiteX0" fmla="*/ 0 w 8676456"/>
              <a:gd name="connsiteY0" fmla="*/ 0 h 576064"/>
              <a:gd name="connsiteX1" fmla="*/ 8676456 w 8676456"/>
              <a:gd name="connsiteY1" fmla="*/ 0 h 576064"/>
              <a:gd name="connsiteX2" fmla="*/ 8143796 w 8676456"/>
              <a:gd name="connsiteY2" fmla="*/ 576064 h 576064"/>
              <a:gd name="connsiteX3" fmla="*/ 0 w 8676456"/>
              <a:gd name="connsiteY3" fmla="*/ 576064 h 576064"/>
              <a:gd name="connsiteX4" fmla="*/ 0 w 8676456"/>
              <a:gd name="connsiteY4" fmla="*/ 0 h 576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76456" h="576064">
                <a:moveTo>
                  <a:pt x="0" y="0"/>
                </a:moveTo>
                <a:lnTo>
                  <a:pt x="8676456" y="0"/>
                </a:lnTo>
                <a:lnTo>
                  <a:pt x="8143796" y="576064"/>
                </a:lnTo>
                <a:lnTo>
                  <a:pt x="0" y="576064"/>
                </a:lnTo>
                <a:lnTo>
                  <a:pt x="0" y="0"/>
                </a:lnTo>
                <a:close/>
              </a:path>
            </a:pathLst>
          </a:custGeom>
          <a:solidFill>
            <a:srgbClr val="43B1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800"/>
          </a:p>
        </p:txBody>
      </p:sp>
      <p:pic>
        <p:nvPicPr>
          <p:cNvPr id="14" name="Picture 5" descr="C:\Users\NV55_03\Desktop\Untitled-1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263855"/>
            <a:ext cx="8300076" cy="572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60648"/>
            <a:ext cx="8229600" cy="562074"/>
          </a:xfrm>
        </p:spPr>
        <p:txBody>
          <a:bodyPr>
            <a:normAutofit/>
          </a:bodyPr>
          <a:lstStyle>
            <a:lvl1pPr algn="l"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s-MX" noProof="0" smtClean="0"/>
              <a:t>Agregar Título</a:t>
            </a:r>
            <a:endParaRPr lang="es-MX" noProof="0"/>
          </a:p>
        </p:txBody>
      </p:sp>
      <p:pic>
        <p:nvPicPr>
          <p:cNvPr id="16" name="Picture 3" descr="F:\Trabajo\WIP\_LENNKEN\Interna\Papelería\Images\LennkenWhite01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2920" y="350413"/>
            <a:ext cx="381071" cy="381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9321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F:\Trabajo\WIP\_LENNKEN\Interna\Papelería\Images\LennkenLogo51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85" y="6309326"/>
            <a:ext cx="447784" cy="367479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/>
          <p:cNvCxnSpPr/>
          <p:nvPr userDrawn="1"/>
        </p:nvCxnSpPr>
        <p:spPr>
          <a:xfrm>
            <a:off x="755576" y="6493059"/>
            <a:ext cx="756084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0432" y="6356356"/>
            <a:ext cx="36004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764E00AA-EFBB-464C-8628-339D8CEA8BD5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9" name="Rectangle 6"/>
          <p:cNvSpPr/>
          <p:nvPr userDrawn="1"/>
        </p:nvSpPr>
        <p:spPr>
          <a:xfrm>
            <a:off x="0" y="260649"/>
            <a:ext cx="8892480" cy="576064"/>
          </a:xfrm>
          <a:custGeom>
            <a:avLst/>
            <a:gdLst>
              <a:gd name="connsiteX0" fmla="*/ 0 w 8676456"/>
              <a:gd name="connsiteY0" fmla="*/ 0 h 576064"/>
              <a:gd name="connsiteX1" fmla="*/ 8676456 w 8676456"/>
              <a:gd name="connsiteY1" fmla="*/ 0 h 576064"/>
              <a:gd name="connsiteX2" fmla="*/ 8676456 w 8676456"/>
              <a:gd name="connsiteY2" fmla="*/ 576064 h 576064"/>
              <a:gd name="connsiteX3" fmla="*/ 0 w 8676456"/>
              <a:gd name="connsiteY3" fmla="*/ 576064 h 576064"/>
              <a:gd name="connsiteX4" fmla="*/ 0 w 8676456"/>
              <a:gd name="connsiteY4" fmla="*/ 0 h 576064"/>
              <a:gd name="connsiteX0" fmla="*/ 0 w 8676456"/>
              <a:gd name="connsiteY0" fmla="*/ 0 h 576064"/>
              <a:gd name="connsiteX1" fmla="*/ 8676456 w 8676456"/>
              <a:gd name="connsiteY1" fmla="*/ 0 h 576064"/>
              <a:gd name="connsiteX2" fmla="*/ 8143796 w 8676456"/>
              <a:gd name="connsiteY2" fmla="*/ 576064 h 576064"/>
              <a:gd name="connsiteX3" fmla="*/ 0 w 8676456"/>
              <a:gd name="connsiteY3" fmla="*/ 576064 h 576064"/>
              <a:gd name="connsiteX4" fmla="*/ 0 w 8676456"/>
              <a:gd name="connsiteY4" fmla="*/ 0 h 576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76456" h="576064">
                <a:moveTo>
                  <a:pt x="0" y="0"/>
                </a:moveTo>
                <a:lnTo>
                  <a:pt x="8676456" y="0"/>
                </a:lnTo>
                <a:lnTo>
                  <a:pt x="8143796" y="576064"/>
                </a:lnTo>
                <a:lnTo>
                  <a:pt x="0" y="576064"/>
                </a:lnTo>
                <a:lnTo>
                  <a:pt x="0" y="0"/>
                </a:lnTo>
                <a:close/>
              </a:path>
            </a:pathLst>
          </a:custGeom>
          <a:solidFill>
            <a:srgbClr val="43B1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800"/>
          </a:p>
        </p:txBody>
      </p:sp>
      <p:pic>
        <p:nvPicPr>
          <p:cNvPr id="10" name="Picture 5" descr="C:\Users\NV55_03\Desktop\Untitled-1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263855"/>
            <a:ext cx="8300076" cy="572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60648"/>
            <a:ext cx="8229600" cy="562074"/>
          </a:xfrm>
        </p:spPr>
        <p:txBody>
          <a:bodyPr>
            <a:normAutofit/>
          </a:bodyPr>
          <a:lstStyle>
            <a:lvl1pPr algn="l"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s-MX" noProof="0" smtClean="0"/>
              <a:t>Agregar Título</a:t>
            </a:r>
            <a:endParaRPr lang="es-MX" noProof="0"/>
          </a:p>
        </p:txBody>
      </p:sp>
      <p:pic>
        <p:nvPicPr>
          <p:cNvPr id="12" name="Picture 3" descr="F:\Trabajo\WIP\_LENNKEN\Interna\Papelería\Images\LennkenWhite01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2920" y="350413"/>
            <a:ext cx="381071" cy="381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54867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:\Trabajo\WIP\_LENNKEN\Interna\Papelería\Images\LennkenLogo51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85" y="6309326"/>
            <a:ext cx="447784" cy="367479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/>
          <p:cNvCxnSpPr/>
          <p:nvPr userDrawn="1"/>
        </p:nvCxnSpPr>
        <p:spPr>
          <a:xfrm>
            <a:off x="755576" y="6493059"/>
            <a:ext cx="756084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0432" y="6356356"/>
            <a:ext cx="36004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764E00AA-EFBB-464C-8628-339D8CEA8BD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538977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MX" dirty="0" smtClean="0"/>
              <a:t>Haga clic para editar el texto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75051" y="273056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>
                <a:latin typeface="Segoe UI Light" pitchFamily="34" charset="0"/>
              </a:defRPr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 noProof="0" dirty="0" smtClean="0"/>
              <a:t>Haga clic para editar el texto</a:t>
            </a:r>
          </a:p>
          <a:p>
            <a:pPr lvl="1"/>
            <a:r>
              <a:rPr lang="es-MX" noProof="0" dirty="0" smtClean="0"/>
              <a:t>Segundo nivel</a:t>
            </a:r>
          </a:p>
          <a:p>
            <a:pPr lvl="2"/>
            <a:r>
              <a:rPr lang="es-MX" noProof="0" dirty="0" smtClean="0"/>
              <a:t>Tercer nivel</a:t>
            </a:r>
          </a:p>
          <a:p>
            <a:pPr lvl="3"/>
            <a:r>
              <a:rPr lang="es-MX" noProof="0" dirty="0" smtClean="0"/>
              <a:t>Cuarto nivel</a:t>
            </a:r>
          </a:p>
          <a:p>
            <a:pPr lvl="4"/>
            <a:r>
              <a:rPr lang="es-MX" noProof="0" dirty="0" smtClean="0"/>
              <a:t>Quinto nivel</a:t>
            </a:r>
            <a:endParaRPr lang="es-MX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57204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98" indent="0">
              <a:buNone/>
              <a:defRPr sz="1200"/>
            </a:lvl2pPr>
            <a:lvl3pPr marL="914396" indent="0">
              <a:buNone/>
              <a:defRPr sz="1000"/>
            </a:lvl3pPr>
            <a:lvl4pPr marL="1371593" indent="0">
              <a:buNone/>
              <a:defRPr sz="900"/>
            </a:lvl4pPr>
            <a:lvl5pPr marL="1828791" indent="0">
              <a:buNone/>
              <a:defRPr sz="900"/>
            </a:lvl5pPr>
            <a:lvl6pPr marL="2285989" indent="0">
              <a:buNone/>
              <a:defRPr sz="900"/>
            </a:lvl6pPr>
            <a:lvl7pPr marL="2743187" indent="0">
              <a:buNone/>
              <a:defRPr sz="900"/>
            </a:lvl7pPr>
            <a:lvl8pPr marL="3200384" indent="0">
              <a:buNone/>
              <a:defRPr sz="900"/>
            </a:lvl8pPr>
            <a:lvl9pPr marL="3657582" indent="0">
              <a:buNone/>
              <a:defRPr sz="900"/>
            </a:lvl9pPr>
          </a:lstStyle>
          <a:p>
            <a:pPr lvl="0"/>
            <a:r>
              <a:rPr lang="es-MX" dirty="0" smtClean="0"/>
              <a:t>Haga clic para editar el texto</a:t>
            </a:r>
          </a:p>
        </p:txBody>
      </p:sp>
      <p:pic>
        <p:nvPicPr>
          <p:cNvPr id="8" name="Picture 4" descr="F:\Trabajo\WIP\_LENNKEN\Interna\Papelería\Images\LennkenLogo51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85" y="6309326"/>
            <a:ext cx="447784" cy="367479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Connector 8"/>
          <p:cNvCxnSpPr/>
          <p:nvPr userDrawn="1"/>
        </p:nvCxnSpPr>
        <p:spPr>
          <a:xfrm>
            <a:off x="755576" y="6493059"/>
            <a:ext cx="756084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0432" y="6356356"/>
            <a:ext cx="36004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764E00AA-EFBB-464C-8628-339D8CEA8BD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794955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2"/>
            <a:ext cx="5486400" cy="566738"/>
          </a:xfrm>
        </p:spPr>
        <p:txBody>
          <a:bodyPr anchor="b"/>
          <a:lstStyle>
            <a:lvl1pPr algn="l">
              <a:defRPr sz="2000" b="1" baseline="0"/>
            </a:lvl1pPr>
          </a:lstStyle>
          <a:p>
            <a:r>
              <a:rPr lang="es-MX" noProof="0" smtClean="0"/>
              <a:t>Clic para editar el texto</a:t>
            </a:r>
            <a:endParaRPr lang="es-MX" noProof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98" indent="0">
              <a:buNone/>
              <a:defRPr sz="2800"/>
            </a:lvl2pPr>
            <a:lvl3pPr marL="914396" indent="0">
              <a:buNone/>
              <a:defRPr sz="2400"/>
            </a:lvl3pPr>
            <a:lvl4pPr marL="1371593" indent="0">
              <a:buNone/>
              <a:defRPr sz="2000"/>
            </a:lvl4pPr>
            <a:lvl5pPr marL="1828791" indent="0">
              <a:buNone/>
              <a:defRPr sz="2000"/>
            </a:lvl5pPr>
            <a:lvl6pPr marL="2285989" indent="0">
              <a:buNone/>
              <a:defRPr sz="2000"/>
            </a:lvl6pPr>
            <a:lvl7pPr marL="2743187" indent="0">
              <a:buNone/>
              <a:defRPr sz="2000"/>
            </a:lvl7pPr>
            <a:lvl8pPr marL="3200384" indent="0">
              <a:buNone/>
              <a:defRPr sz="2000"/>
            </a:lvl8pPr>
            <a:lvl9pPr marL="3657582" indent="0">
              <a:buNone/>
              <a:defRPr sz="2000"/>
            </a:lvl9pPr>
          </a:lstStyle>
          <a:p>
            <a:r>
              <a:rPr lang="es-MX" noProof="0" smtClean="0"/>
              <a:t>Imágen</a:t>
            </a:r>
            <a:endParaRPr lang="es-MX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40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98" indent="0">
              <a:buNone/>
              <a:defRPr sz="1200"/>
            </a:lvl2pPr>
            <a:lvl3pPr marL="914396" indent="0">
              <a:buNone/>
              <a:defRPr sz="1000"/>
            </a:lvl3pPr>
            <a:lvl4pPr marL="1371593" indent="0">
              <a:buNone/>
              <a:defRPr sz="900"/>
            </a:lvl4pPr>
            <a:lvl5pPr marL="1828791" indent="0">
              <a:buNone/>
              <a:defRPr sz="900"/>
            </a:lvl5pPr>
            <a:lvl6pPr marL="2285989" indent="0">
              <a:buNone/>
              <a:defRPr sz="900"/>
            </a:lvl6pPr>
            <a:lvl7pPr marL="2743187" indent="0">
              <a:buNone/>
              <a:defRPr sz="900"/>
            </a:lvl7pPr>
            <a:lvl8pPr marL="3200384" indent="0">
              <a:buNone/>
              <a:defRPr sz="900"/>
            </a:lvl8pPr>
            <a:lvl9pPr marL="3657582" indent="0">
              <a:buNone/>
              <a:defRPr sz="900"/>
            </a:lvl9pPr>
          </a:lstStyle>
          <a:p>
            <a:pPr lvl="0"/>
            <a:r>
              <a:rPr lang="es-MX" noProof="0" smtClean="0"/>
              <a:t>Clic oara editar el texto</a:t>
            </a:r>
          </a:p>
        </p:txBody>
      </p:sp>
      <p:pic>
        <p:nvPicPr>
          <p:cNvPr id="8" name="Picture 4" descr="F:\Trabajo\WIP\_LENNKEN\Interna\Papelería\Images\LennkenLogo51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85" y="6309326"/>
            <a:ext cx="447784" cy="367479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Connector 8"/>
          <p:cNvCxnSpPr/>
          <p:nvPr userDrawn="1"/>
        </p:nvCxnSpPr>
        <p:spPr>
          <a:xfrm>
            <a:off x="755576" y="6493059"/>
            <a:ext cx="756084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0432" y="6356356"/>
            <a:ext cx="36004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764E00AA-EFBB-464C-8628-339D8CEA8BD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86449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 noProof="0" smtClean="0"/>
              <a:t>Haga clic para editar el título</a:t>
            </a:r>
            <a:endParaRPr lang="es-MX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 noProof="0" dirty="0" smtClean="0"/>
              <a:t>Haga clic para editar el texto</a:t>
            </a:r>
          </a:p>
          <a:p>
            <a:pPr lvl="1"/>
            <a:r>
              <a:rPr lang="es-MX" noProof="0" dirty="0" smtClean="0"/>
              <a:t>Segundo nivel</a:t>
            </a:r>
          </a:p>
          <a:p>
            <a:pPr lvl="2"/>
            <a:r>
              <a:rPr lang="es-MX" noProof="0" dirty="0" smtClean="0"/>
              <a:t>Tercer Nivel</a:t>
            </a:r>
          </a:p>
          <a:p>
            <a:pPr lvl="3"/>
            <a:r>
              <a:rPr lang="es-MX" noProof="0" dirty="0" smtClean="0"/>
              <a:t>Cuarto Nivel</a:t>
            </a:r>
          </a:p>
          <a:p>
            <a:pPr lvl="4"/>
            <a:r>
              <a:rPr lang="es-MX" noProof="0" dirty="0" smtClean="0"/>
              <a:t>Quinto Nivel</a:t>
            </a:r>
            <a:endParaRPr lang="es-MX" noProof="0" dirty="0"/>
          </a:p>
        </p:txBody>
      </p:sp>
    </p:spTree>
    <p:extLst>
      <p:ext uri="{BB962C8B-B14F-4D97-AF65-F5344CB8AC3E}">
        <p14:creationId xmlns:p14="http://schemas.microsoft.com/office/powerpoint/2010/main" val="40962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39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Segoe UI Light" pitchFamily="34" charset="0"/>
          <a:ea typeface="+mj-ea"/>
          <a:cs typeface="+mj-cs"/>
        </a:defRPr>
      </a:lvl1pPr>
    </p:titleStyle>
    <p:bodyStyle>
      <a:lvl1pPr marL="342899" indent="-342899" algn="l" defTabSz="914396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80000"/>
        <a:buFont typeface="Wingdings" pitchFamily="2" charset="2"/>
        <a:buChar char="§"/>
        <a:defRPr sz="2000" b="0" kern="1200">
          <a:solidFill>
            <a:srgbClr val="008BB0"/>
          </a:solidFill>
          <a:latin typeface="Segoe UI Light" pitchFamily="34" charset="0"/>
          <a:ea typeface="Segoe UI" pitchFamily="34" charset="0"/>
          <a:cs typeface="Segoe UI" pitchFamily="34" charset="0"/>
        </a:defRPr>
      </a:lvl1pPr>
      <a:lvl2pPr marL="742946" indent="-285749" algn="l" defTabSz="914396" rtl="0" eaLnBrk="1" latinLnBrk="0" hangingPunct="1">
        <a:spcBef>
          <a:spcPct val="20000"/>
        </a:spcBef>
        <a:buClr>
          <a:srgbClr val="008BB0"/>
        </a:buClr>
        <a:buSzPct val="80000"/>
        <a:buFont typeface="Wingdings" pitchFamily="2" charset="2"/>
        <a:buChar char="§"/>
        <a:defRPr sz="1800" kern="1200">
          <a:solidFill>
            <a:schemeClr val="tx1">
              <a:lumMod val="65000"/>
              <a:lumOff val="35000"/>
            </a:schemeClr>
          </a:solidFill>
          <a:latin typeface="Segoe UI" pitchFamily="34" charset="0"/>
          <a:ea typeface="Segoe UI" pitchFamily="34" charset="0"/>
          <a:cs typeface="Segoe UI" pitchFamily="34" charset="0"/>
        </a:defRPr>
      </a:lvl2pPr>
      <a:lvl3pPr marL="1142995" indent="-228599" algn="l" defTabSz="914396" rtl="0" eaLnBrk="1" latinLnBrk="0" hangingPunct="1">
        <a:spcBef>
          <a:spcPct val="20000"/>
        </a:spcBef>
        <a:buClr>
          <a:srgbClr val="008BB0"/>
        </a:buClr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Segoe UI" pitchFamily="34" charset="0"/>
          <a:ea typeface="Segoe UI" pitchFamily="34" charset="0"/>
          <a:cs typeface="Segoe UI" pitchFamily="34" charset="0"/>
        </a:defRPr>
      </a:lvl3pPr>
      <a:lvl4pPr marL="1600192" indent="-228599" algn="l" defTabSz="914396" rtl="0" eaLnBrk="1" latinLnBrk="0" hangingPunct="1">
        <a:spcBef>
          <a:spcPct val="20000"/>
        </a:spcBef>
        <a:buClr>
          <a:srgbClr val="008BB0"/>
        </a:buClr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Segoe UI" pitchFamily="34" charset="0"/>
          <a:ea typeface="Segoe UI" pitchFamily="34" charset="0"/>
          <a:cs typeface="Segoe UI" pitchFamily="34" charset="0"/>
        </a:defRPr>
      </a:lvl4pPr>
      <a:lvl5pPr marL="2057389" indent="-228599" algn="l" defTabSz="914396" rtl="0" eaLnBrk="1" latinLnBrk="0" hangingPunct="1">
        <a:spcBef>
          <a:spcPct val="20000"/>
        </a:spcBef>
        <a:buClr>
          <a:srgbClr val="008BB0"/>
        </a:buClr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Segoe UI" pitchFamily="34" charset="0"/>
          <a:ea typeface="Segoe UI" pitchFamily="34" charset="0"/>
          <a:cs typeface="Segoe UI" pitchFamily="34" charset="0"/>
        </a:defRPr>
      </a:lvl5pPr>
      <a:lvl6pPr marL="2514587" indent="-228599" algn="l" defTabSz="91439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85" indent="-228599" algn="l" defTabSz="91439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84" indent="-228599" algn="l" defTabSz="91439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81" indent="-228599" algn="l" defTabSz="91439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8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6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93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91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89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87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84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82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hyperlink" Target="Crear%20contenido%20en%20Home_Subhome/Crear%20contenido%20en%20Home_Subhome.mp4" TargetMode="External"/><Relationship Id="rId5" Type="http://schemas.openxmlformats.org/officeDocument/2006/relationships/slide" Target="slide3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hyperlink" Target="Editar%20contenido%20Home_Subhome/Editar%20contenido%20Home_Subhome.mp4" TargetMode="External"/><Relationship Id="rId5" Type="http://schemas.openxmlformats.org/officeDocument/2006/relationships/slide" Target="slide3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hyperlink" Target="Borras%20Contenido%20Home_Subhome/Borras%20Contenido%20Home_Subhome.mp4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slide" Target="slide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275856" y="260648"/>
            <a:ext cx="5760640" cy="393459"/>
          </a:xfrm>
        </p:spPr>
        <p:txBody>
          <a:bodyPr>
            <a:noAutofit/>
          </a:bodyPr>
          <a:lstStyle/>
          <a:p>
            <a:r>
              <a:rPr lang="es-MX" sz="3200" b="1" dirty="0" smtClean="0"/>
              <a:t>Guía Rápida </a:t>
            </a:r>
            <a:endParaRPr lang="es-MX" sz="3200" b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39552" y="677197"/>
            <a:ext cx="8510592" cy="330582"/>
          </a:xfr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</a:pPr>
            <a:r>
              <a:rPr lang="es-MX" sz="2400" dirty="0">
                <a:solidFill>
                  <a:srgbClr val="008BB0"/>
                </a:solidFill>
                <a:latin typeface="Segoe UI" pitchFamily="34" charset="0"/>
              </a:rPr>
              <a:t>Crear, Editar y Borrar </a:t>
            </a:r>
            <a:r>
              <a:rPr lang="es-MX" sz="2400" dirty="0" smtClean="0">
                <a:solidFill>
                  <a:srgbClr val="008BB0"/>
                </a:solidFill>
                <a:latin typeface="Segoe UI" pitchFamily="34" charset="0"/>
              </a:rPr>
              <a:t>Contenido en un Home o Subhome</a:t>
            </a:r>
            <a:endParaRPr lang="es-MX" sz="2400" dirty="0">
              <a:solidFill>
                <a:srgbClr val="008BB0"/>
              </a:solidFill>
              <a:latin typeface="Segoe UI" pitchFamily="34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s-MX" dirty="0" smtClean="0"/>
              <a:t>30  de diciembre de 2014</a:t>
            </a:r>
            <a:endParaRPr lang="es-MX" dirty="0"/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s-MX" dirty="0" smtClean="0"/>
              <a:t>Líder de Proyecto</a:t>
            </a:r>
            <a:endParaRPr lang="es-MX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s-MX" dirty="0" smtClean="0"/>
              <a:t>Patricia Limón Ayala</a:t>
            </a:r>
            <a:endParaRPr lang="es-MX" dirty="0"/>
          </a:p>
        </p:txBody>
      </p:sp>
      <p:sp>
        <p:nvSpPr>
          <p:cNvPr id="12" name="5 Marcador de texto"/>
          <p:cNvSpPr>
            <a:spLocks noGrp="1"/>
          </p:cNvSpPr>
          <p:nvPr>
            <p:ph type="body" sz="quarter" idx="12"/>
          </p:nvPr>
        </p:nvSpPr>
        <p:spPr>
          <a:xfrm>
            <a:off x="4067950" y="5548095"/>
            <a:ext cx="4968875" cy="257175"/>
          </a:xfrm>
        </p:spPr>
        <p:txBody>
          <a:bodyPr/>
          <a:lstStyle/>
          <a:p>
            <a:r>
              <a:rPr lang="es-MX" dirty="0"/>
              <a:t>p</a:t>
            </a:r>
            <a:r>
              <a:rPr lang="es-MX" dirty="0" smtClean="0"/>
              <a:t>atricia.limon@lennken.com</a:t>
            </a:r>
            <a:endParaRPr lang="es-MX" dirty="0"/>
          </a:p>
        </p:txBody>
      </p:sp>
      <p:sp>
        <p:nvSpPr>
          <p:cNvPr id="9" name="2 Subtítulo"/>
          <p:cNvSpPr txBox="1">
            <a:spLocks/>
          </p:cNvSpPr>
          <p:nvPr/>
        </p:nvSpPr>
        <p:spPr>
          <a:xfrm>
            <a:off x="3275856" y="1229483"/>
            <a:ext cx="5752728" cy="3273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r" defTabSz="914396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" pitchFamily="2" charset="2"/>
              <a:buNone/>
              <a:defRPr sz="1800" b="0" kern="1200" baseline="0">
                <a:solidFill>
                  <a:schemeClr val="tx1">
                    <a:tint val="75000"/>
                  </a:schemeClr>
                </a:solidFill>
                <a:latin typeface="Segoe UI Light" pitchFamily="34" charset="0"/>
                <a:ea typeface="Segoe UI" pitchFamily="34" charset="0"/>
                <a:cs typeface="Segoe UI" pitchFamily="34" charset="0"/>
              </a:defRPr>
            </a:lvl1pPr>
            <a:lvl2pPr marL="457198" indent="0" algn="ctr" defTabSz="914396" rtl="0" eaLnBrk="1" latinLnBrk="0" hangingPunct="1">
              <a:spcBef>
                <a:spcPct val="20000"/>
              </a:spcBef>
              <a:buClr>
                <a:srgbClr val="008BB0"/>
              </a:buClr>
              <a:buSzPct val="80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914396" indent="0" algn="ctr" defTabSz="914396" rtl="0" eaLnBrk="1" latinLnBrk="0" hangingPunct="1">
              <a:spcBef>
                <a:spcPct val="20000"/>
              </a:spcBef>
              <a:buClr>
                <a:srgbClr val="008BB0"/>
              </a:buClr>
              <a:buSzPct val="80000"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371593" indent="0" algn="ctr" defTabSz="914396" rtl="0" eaLnBrk="1" latinLnBrk="0" hangingPunct="1">
              <a:spcBef>
                <a:spcPct val="20000"/>
              </a:spcBef>
              <a:buClr>
                <a:srgbClr val="008BB0"/>
              </a:buClr>
              <a:buSzPct val="80000"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828791" indent="0" algn="ctr" defTabSz="914396" rtl="0" eaLnBrk="1" latinLnBrk="0" hangingPunct="1">
              <a:spcBef>
                <a:spcPct val="20000"/>
              </a:spcBef>
              <a:buClr>
                <a:srgbClr val="008BB0"/>
              </a:buClr>
              <a:buSzPct val="80000"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  <a:lvl6pPr marL="2285989" indent="0" algn="ctr" defTabSz="914396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187" indent="0" algn="ctr" defTabSz="914396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384" indent="0" algn="ctr" defTabSz="914396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582" indent="0" algn="ctr" defTabSz="914396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2000" b="1" smtClean="0"/>
              <a:t>Nuevo Portal IFT</a:t>
            </a:r>
            <a:endParaRPr lang="es-MX" sz="2000" b="1" dirty="0"/>
          </a:p>
        </p:txBody>
      </p:sp>
    </p:spTree>
    <p:extLst>
      <p:ext uri="{BB962C8B-B14F-4D97-AF65-F5344CB8AC3E}">
        <p14:creationId xmlns:p14="http://schemas.microsoft.com/office/powerpoint/2010/main" val="189279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E00AA-EFBB-464C-8628-339D8CEA8BD5}" type="slidenum">
              <a:rPr lang="es-MX" smtClean="0"/>
              <a:pPr/>
              <a:t>2</a:t>
            </a:fld>
            <a:endParaRPr lang="es-MX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Introducción</a:t>
            </a:r>
            <a:endParaRPr lang="es-MX" b="1" dirty="0"/>
          </a:p>
        </p:txBody>
      </p:sp>
      <p:sp>
        <p:nvSpPr>
          <p:cNvPr id="4" name="TextBox 16"/>
          <p:cNvSpPr txBox="1">
            <a:spLocks noChangeArrowheads="1"/>
          </p:cNvSpPr>
          <p:nvPr/>
        </p:nvSpPr>
        <p:spPr bwMode="auto">
          <a:xfrm>
            <a:off x="899592" y="2150854"/>
            <a:ext cx="7416824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 eaLnBrk="1" hangingPunct="1">
              <a:defRPr/>
            </a:pPr>
            <a:r>
              <a:rPr lang="es-MX" dirty="0" smtClean="0">
                <a:latin typeface="Segoe UI Light" panose="020B0502040204020203" pitchFamily="34" charset="0"/>
                <a:cs typeface="Arial" charset="0"/>
              </a:rPr>
              <a:t>A fin de poder tener el conocimiento sobre la administración del contenido que se publica en el Nuevo Portal del IFT específicamente en el Home o en alguno de los </a:t>
            </a:r>
            <a:r>
              <a:rPr lang="es-MX" dirty="0" err="1" smtClean="0">
                <a:latin typeface="Segoe UI Light" panose="020B0502040204020203" pitchFamily="34" charset="0"/>
                <a:cs typeface="Arial" charset="0"/>
              </a:rPr>
              <a:t>Subhomes</a:t>
            </a:r>
            <a:r>
              <a:rPr lang="es-MX" dirty="0" smtClean="0">
                <a:latin typeface="Segoe UI Light" panose="020B0502040204020203" pitchFamily="34" charset="0"/>
                <a:cs typeface="Arial" charset="0"/>
              </a:rPr>
              <a:t>, se ha creado esta Guía Rápida que pretende mostrar al usuario los pasos concretos para poder crear, editar y borrar dicho contenido.</a:t>
            </a:r>
            <a:endParaRPr lang="es-MX" dirty="0">
              <a:latin typeface="Segoe UI Light" panose="020B0502040204020203" pitchFamily="34" charset="0"/>
              <a:cs typeface="Arial" charset="0"/>
            </a:endParaRPr>
          </a:p>
          <a:p>
            <a:pPr algn="just" eaLnBrk="1" hangingPunct="1">
              <a:defRPr/>
            </a:pPr>
            <a:endParaRPr lang="es-MX" dirty="0" smtClean="0">
              <a:latin typeface="Segoe UI Light" panose="020B0502040204020203" pitchFamily="34" charset="0"/>
              <a:cs typeface="Arial" charset="0"/>
            </a:endParaRPr>
          </a:p>
          <a:p>
            <a:pPr algn="just" eaLnBrk="1" hangingPunct="1">
              <a:defRPr/>
            </a:pPr>
            <a:endParaRPr lang="es-MX" dirty="0">
              <a:latin typeface="Segoe UI Light" panose="020B0502040204020203" pitchFamily="34" charset="0"/>
              <a:cs typeface="Arial" charset="0"/>
            </a:endParaRPr>
          </a:p>
          <a:p>
            <a:pPr algn="just" eaLnBrk="1" hangingPunct="1">
              <a:defRPr/>
            </a:pPr>
            <a:r>
              <a:rPr lang="es-MX" dirty="0" smtClean="0">
                <a:latin typeface="Segoe UI Light" panose="020B0502040204020203" pitchFamily="34" charset="0"/>
                <a:cs typeface="Arial" charset="0"/>
              </a:rPr>
              <a:t>Para poder administrar contenido del Home y/o de los </a:t>
            </a:r>
            <a:r>
              <a:rPr lang="es-MX" dirty="0" err="1" smtClean="0">
                <a:latin typeface="Segoe UI Light" panose="020B0502040204020203" pitchFamily="34" charset="0"/>
                <a:cs typeface="Arial" charset="0"/>
              </a:rPr>
              <a:t>Subhomes</a:t>
            </a:r>
            <a:r>
              <a:rPr lang="es-MX" dirty="0" smtClean="0">
                <a:latin typeface="Segoe UI Light" panose="020B0502040204020203" pitchFamily="34" charset="0"/>
                <a:cs typeface="Arial" charset="0"/>
              </a:rPr>
              <a:t> dentro del portal, es necesario contar con permisos para ingresar al CMS (Content Management </a:t>
            </a:r>
            <a:r>
              <a:rPr lang="es-MX" dirty="0" err="1" smtClean="0">
                <a:latin typeface="Segoe UI Light" panose="020B0502040204020203" pitchFamily="34" charset="0"/>
                <a:cs typeface="Arial" charset="0"/>
              </a:rPr>
              <a:t>System</a:t>
            </a:r>
            <a:r>
              <a:rPr lang="es-MX" dirty="0" smtClean="0">
                <a:latin typeface="Segoe UI Light" panose="020B0502040204020203" pitchFamily="34" charset="0"/>
                <a:cs typeface="Arial" charset="0"/>
              </a:rPr>
              <a:t>) ya sea como Autor o como Publicador.</a:t>
            </a:r>
          </a:p>
          <a:p>
            <a:pPr algn="just" eaLnBrk="1" hangingPunct="1">
              <a:defRPr/>
            </a:pPr>
            <a:endParaRPr lang="es-MX" dirty="0">
              <a:latin typeface="Segoe UI Light" panose="020B0502040204020203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305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Mapa de aprendizaje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844824"/>
            <a:ext cx="8579296" cy="576059"/>
          </a:xfrm>
        </p:spPr>
        <p:txBody>
          <a:bodyPr>
            <a:no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es-MX" sz="3000" dirty="0" smtClean="0">
                <a:hlinkClick r:id="rId2" action="ppaction://hlinksldjump"/>
              </a:rPr>
              <a:t>Cómo agregar un nuevo Contenido en Home/Subhome</a:t>
            </a:r>
            <a:endParaRPr lang="es-MX" sz="3000" dirty="0"/>
          </a:p>
          <a:p>
            <a:pPr marL="0" indent="0">
              <a:buNone/>
            </a:pPr>
            <a:endParaRPr lang="es-MX" sz="30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E00AA-EFBB-464C-8628-339D8CEA8BD5}" type="slidenum">
              <a:rPr lang="es-MX" smtClean="0"/>
              <a:pPr/>
              <a:t>3</a:t>
            </a:fld>
            <a:endParaRPr lang="es-MX"/>
          </a:p>
        </p:txBody>
      </p:sp>
      <p:sp>
        <p:nvSpPr>
          <p:cNvPr id="5" name="4 Rectángulo"/>
          <p:cNvSpPr/>
          <p:nvPr/>
        </p:nvSpPr>
        <p:spPr>
          <a:xfrm>
            <a:off x="467544" y="3277433"/>
            <a:ext cx="7344816" cy="10156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571500" indent="-571500" defTabSz="914396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SzPct val="80000"/>
              <a:buFont typeface="+mj-lt"/>
              <a:buAutoNum type="romanUcPeriod" startAt="2"/>
            </a:pPr>
            <a:r>
              <a:rPr lang="es-MX" sz="3000" dirty="0">
                <a:solidFill>
                  <a:srgbClr val="008BB0"/>
                </a:solidFill>
                <a:latin typeface="Segoe UI Light" pitchFamily="34" charset="0"/>
                <a:ea typeface="Segoe UI" pitchFamily="34" charset="0"/>
                <a:cs typeface="Segoe UI" pitchFamily="34" charset="0"/>
                <a:hlinkClick r:id="rId3" action="ppaction://hlinksldjump"/>
              </a:rPr>
              <a:t>Cómo </a:t>
            </a:r>
            <a:r>
              <a:rPr lang="es-MX" sz="3000" dirty="0" smtClean="0">
                <a:solidFill>
                  <a:srgbClr val="008BB0"/>
                </a:solidFill>
                <a:latin typeface="Segoe UI Light" pitchFamily="34" charset="0"/>
                <a:ea typeface="Segoe UI" pitchFamily="34" charset="0"/>
                <a:cs typeface="Segoe UI" pitchFamily="34" charset="0"/>
                <a:hlinkClick r:id="rId3" action="ppaction://hlinksldjump"/>
              </a:rPr>
              <a:t>editar el Contenido de un Home/Subhome</a:t>
            </a:r>
            <a:endParaRPr lang="es-MX" sz="3000" dirty="0">
              <a:solidFill>
                <a:srgbClr val="008BB0"/>
              </a:solidFill>
              <a:latin typeface="Segoe UI Light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67544" y="4819218"/>
            <a:ext cx="7776864" cy="8420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571500" indent="-571500" defTabSz="914396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SzPct val="80000"/>
              <a:buFont typeface="+mj-lt"/>
              <a:buAutoNum type="romanUcPeriod" startAt="3"/>
            </a:pPr>
            <a:r>
              <a:rPr lang="es-MX" sz="3000" dirty="0">
                <a:solidFill>
                  <a:srgbClr val="008BB0"/>
                </a:solidFill>
                <a:latin typeface="Segoe UI Light" pitchFamily="34" charset="0"/>
                <a:ea typeface="Segoe UI" pitchFamily="34" charset="0"/>
                <a:cs typeface="Segoe UI" pitchFamily="34" charset="0"/>
                <a:hlinkClick r:id="rId4" action="ppaction://hlinksldjump"/>
              </a:rPr>
              <a:t>Cómo borrar C</a:t>
            </a:r>
            <a:r>
              <a:rPr lang="es-MX" sz="3000" dirty="0" smtClean="0">
                <a:solidFill>
                  <a:srgbClr val="008BB0"/>
                </a:solidFill>
                <a:latin typeface="Segoe UI Light" pitchFamily="34" charset="0"/>
                <a:ea typeface="Segoe UI" pitchFamily="34" charset="0"/>
                <a:cs typeface="Segoe UI" pitchFamily="34" charset="0"/>
                <a:hlinkClick r:id="rId4" action="ppaction://hlinksldjump"/>
              </a:rPr>
              <a:t>ontenido del Home/Subhome</a:t>
            </a:r>
            <a:endParaRPr lang="es-MX" sz="3000" dirty="0">
              <a:solidFill>
                <a:srgbClr val="008BB0"/>
              </a:solidFill>
              <a:latin typeface="Segoe UI Light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6 Botón de acción: Inicio">
            <a:hlinkClick r:id="rId5" action="ppaction://hlinksldjump" highlightClick="1"/>
          </p:cNvPr>
          <p:cNvSpPr/>
          <p:nvPr/>
        </p:nvSpPr>
        <p:spPr>
          <a:xfrm>
            <a:off x="55374" y="354969"/>
            <a:ext cx="360040" cy="360040"/>
          </a:xfrm>
          <a:prstGeom prst="actionButtonHome">
            <a:avLst/>
          </a:prstGeom>
          <a:solidFill>
            <a:schemeClr val="accent5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53433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E00AA-EFBB-464C-8628-339D8CEA8BD5}" type="slidenum">
              <a:rPr lang="es-MX" smtClean="0"/>
              <a:pPr/>
              <a:t>4</a:t>
            </a:fld>
            <a:endParaRPr lang="es-MX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I. Agregar Contenido a Home/Subhome</a:t>
            </a:r>
            <a:endParaRPr lang="es-MX" b="1" dirty="0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923925" y="1412776"/>
            <a:ext cx="3216275" cy="103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 eaLnBrk="1" hangingPunct="1"/>
            <a:r>
              <a:rPr lang="es-MX" altLang="es-MX" sz="1300" dirty="0" smtClean="0">
                <a:latin typeface="Segoe UI Light" panose="020B0502040204020203" pitchFamily="34" charset="0"/>
                <a:cs typeface="Arial" charset="0"/>
              </a:rPr>
              <a:t>Poder crear y agregar nuevo contenido al Home o Subhome del Portal</a:t>
            </a:r>
          </a:p>
          <a:p>
            <a:pPr algn="just" eaLnBrk="1" hangingPunct="1"/>
            <a:endParaRPr lang="es-MX" altLang="es-MX" sz="900" dirty="0">
              <a:latin typeface="Segoe UI Light" panose="020B0502040204020203" pitchFamily="34" charset="0"/>
              <a:cs typeface="Arial" charset="0"/>
            </a:endParaRPr>
          </a:p>
          <a:p>
            <a:pPr algn="just" eaLnBrk="1" hangingPunct="1"/>
            <a:r>
              <a:rPr lang="es-MX" altLang="es-MX" sz="1300" dirty="0" smtClean="0">
                <a:latin typeface="Segoe UI Light" panose="020B0502040204020203" pitchFamily="34" charset="0"/>
                <a:cs typeface="Arial" charset="0"/>
              </a:rPr>
              <a:t>Para llevar a cabo esta actividad se debe ingresar al CMS-</a:t>
            </a:r>
            <a:r>
              <a:rPr lang="es-MX" altLang="es-MX" sz="1300" dirty="0" err="1" smtClean="0">
                <a:latin typeface="Segoe UI Light" panose="020B0502040204020203" pitchFamily="34" charset="0"/>
                <a:cs typeface="Arial" charset="0"/>
              </a:rPr>
              <a:t>Drupal</a:t>
            </a:r>
            <a:endParaRPr lang="es-MX" altLang="es-MX" sz="1300" dirty="0">
              <a:latin typeface="Segoe UI Light" panose="020B0502040204020203" pitchFamily="34" charset="0"/>
              <a:cs typeface="Arial" charset="0"/>
            </a:endParaRPr>
          </a:p>
        </p:txBody>
      </p:sp>
      <p:sp>
        <p:nvSpPr>
          <p:cNvPr id="10" name="Rectangle 26"/>
          <p:cNvSpPr>
            <a:spLocks noChangeArrowheads="1"/>
          </p:cNvSpPr>
          <p:nvPr/>
        </p:nvSpPr>
        <p:spPr bwMode="auto">
          <a:xfrm>
            <a:off x="899592" y="3212976"/>
            <a:ext cx="3576638" cy="329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Ubicar el Home/Subhome donde se desea agregar el contenido</a:t>
            </a:r>
          </a:p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Ingresar a la opción “</a:t>
            </a:r>
            <a:r>
              <a:rPr lang="es-MX" altLang="es-MX" sz="1300" b="1" dirty="0" smtClean="0">
                <a:latin typeface="Segoe UI Light" panose="020B0502040204020203" pitchFamily="34" charset="0"/>
              </a:rPr>
              <a:t>Contenido</a:t>
            </a:r>
            <a:r>
              <a:rPr lang="es-MX" altLang="es-MX" sz="1300" dirty="0" smtClean="0">
                <a:latin typeface="Segoe UI Light" panose="020B0502040204020203" pitchFamily="34" charset="0"/>
              </a:rPr>
              <a:t>”</a:t>
            </a:r>
          </a:p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Dar clic en “</a:t>
            </a:r>
            <a:r>
              <a:rPr lang="es-MX" altLang="es-MX" sz="1300" b="1" dirty="0" smtClean="0">
                <a:latin typeface="Segoe UI Light" panose="020B0502040204020203" pitchFamily="34" charset="0"/>
              </a:rPr>
              <a:t>Agregar Contenido</a:t>
            </a:r>
            <a:r>
              <a:rPr lang="es-MX" altLang="es-MX" sz="1300" dirty="0" smtClean="0">
                <a:latin typeface="Segoe UI Light" panose="020B0502040204020203" pitchFamily="34" charset="0"/>
              </a:rPr>
              <a:t>”</a:t>
            </a:r>
          </a:p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Seleccionar el tipo de contenido al que pertenece el contenido que se desea agregar</a:t>
            </a:r>
          </a:p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El sistema muestra la página para agregar el nuevo contenido, para este ejemplo:</a:t>
            </a:r>
          </a:p>
          <a:p>
            <a:pPr lvl="1" indent="0" algn="just" eaLnBrk="1" hangingPunct="1"/>
            <a:r>
              <a:rPr lang="es-MX" altLang="es-MX" sz="1300" dirty="0" smtClean="0">
                <a:latin typeface="Segoe UI Light" panose="020B0502040204020203" pitchFamily="34" charset="0"/>
              </a:rPr>
              <a:t>5.1 Área de publicación</a:t>
            </a:r>
          </a:p>
          <a:p>
            <a:pPr lvl="1" indent="0" algn="just" eaLnBrk="1" hangingPunct="1"/>
            <a:r>
              <a:rPr lang="es-MX" altLang="es-MX" sz="1300" dirty="0" smtClean="0">
                <a:latin typeface="Segoe UI Light" panose="020B0502040204020203" pitchFamily="34" charset="0"/>
              </a:rPr>
              <a:t>5.2 Título del contenido</a:t>
            </a:r>
          </a:p>
          <a:p>
            <a:pPr lvl="1" indent="0" algn="just" eaLnBrk="1" hangingPunct="1"/>
            <a:r>
              <a:rPr lang="es-MX" altLang="es-MX" sz="1300" dirty="0" smtClean="0">
                <a:latin typeface="Segoe UI Light" panose="020B0502040204020203" pitchFamily="34" charset="0"/>
              </a:rPr>
              <a:t>5.3 Descripción del contenido</a:t>
            </a:r>
          </a:p>
          <a:p>
            <a:pPr lvl="1" indent="0" algn="just" eaLnBrk="1" hangingPunct="1"/>
            <a:r>
              <a:rPr lang="es-MX" altLang="es-MX" sz="1300" dirty="0" smtClean="0">
                <a:latin typeface="Segoe UI Light" panose="020B0502040204020203" pitchFamily="34" charset="0"/>
              </a:rPr>
              <a:t>5.4 Agregar imagen (si se desea)</a:t>
            </a:r>
          </a:p>
          <a:p>
            <a:pPr lvl="1" indent="0" algn="just" eaLnBrk="1" hangingPunct="1"/>
            <a:r>
              <a:rPr lang="es-MX" altLang="es-MX" sz="1300" dirty="0" smtClean="0">
                <a:latin typeface="Segoe UI Light" panose="020B0502040204020203" pitchFamily="34" charset="0"/>
              </a:rPr>
              <a:t>5.5 Activar la opción “</a:t>
            </a:r>
            <a:r>
              <a:rPr lang="es-MX" altLang="es-MX" sz="1300" b="1" dirty="0" smtClean="0">
                <a:latin typeface="Segoe UI Light" panose="020B0502040204020203" pitchFamily="34" charset="0"/>
              </a:rPr>
              <a:t>Si</a:t>
            </a:r>
            <a:r>
              <a:rPr lang="es-MX" altLang="es-MX" sz="1300" dirty="0" smtClean="0">
                <a:latin typeface="Segoe UI Light" panose="020B0502040204020203" pitchFamily="34" charset="0"/>
              </a:rPr>
              <a:t>” en “Solicitar Publicar en (home o </a:t>
            </a:r>
            <a:r>
              <a:rPr lang="es-MX" altLang="es-MX" sz="1300" dirty="0" err="1" smtClean="0">
                <a:latin typeface="Segoe UI Light" panose="020B0502040204020203" pitchFamily="34" charset="0"/>
              </a:rPr>
              <a:t>subhome</a:t>
            </a:r>
            <a:r>
              <a:rPr lang="es-MX" altLang="es-MX" sz="1300" dirty="0" smtClean="0">
                <a:latin typeface="Segoe UI Light" panose="020B0502040204020203" pitchFamily="34" charset="0"/>
              </a:rPr>
              <a:t> deseado)”</a:t>
            </a:r>
            <a:endParaRPr lang="es-MX" altLang="es-MX" sz="1300" dirty="0">
              <a:latin typeface="Segoe UI Light" panose="020B0502040204020203" pitchFamily="34" charset="0"/>
            </a:endParaRPr>
          </a:p>
        </p:txBody>
      </p:sp>
      <p:sp>
        <p:nvSpPr>
          <p:cNvPr id="13" name="TextBox 3"/>
          <p:cNvSpPr txBox="1">
            <a:spLocks noChangeArrowheads="1"/>
          </p:cNvSpPr>
          <p:nvPr/>
        </p:nvSpPr>
        <p:spPr bwMode="auto">
          <a:xfrm>
            <a:off x="923925" y="1046323"/>
            <a:ext cx="10070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altLang="es-MX" b="1" dirty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Arial" charset="0"/>
              </a:rPr>
              <a:t>Objetivo</a:t>
            </a:r>
          </a:p>
        </p:txBody>
      </p:sp>
      <p:sp>
        <p:nvSpPr>
          <p:cNvPr id="14" name="TextBox 4"/>
          <p:cNvSpPr txBox="1">
            <a:spLocks noChangeArrowheads="1"/>
          </p:cNvSpPr>
          <p:nvPr/>
        </p:nvSpPr>
        <p:spPr bwMode="auto">
          <a:xfrm>
            <a:off x="935011" y="2843644"/>
            <a:ext cx="154875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altLang="es-MX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Arial" charset="0"/>
              </a:rPr>
              <a:t>Pasos a seguir</a:t>
            </a:r>
            <a:endParaRPr lang="es-MX" altLang="es-MX" b="1" dirty="0">
              <a:solidFill>
                <a:schemeClr val="tx1">
                  <a:lumMod val="95000"/>
                  <a:lumOff val="5000"/>
                </a:schemeClr>
              </a:solidFill>
              <a:latin typeface="Segoe UI Light" panose="020B0502040204020203" pitchFamily="34" charset="0"/>
              <a:cs typeface="Arial" charset="0"/>
            </a:endParaRPr>
          </a:p>
        </p:txBody>
      </p:sp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5606279" y="1061134"/>
            <a:ext cx="16660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altLang="es-MX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Arial" charset="0"/>
              </a:rPr>
              <a:t>Representación</a:t>
            </a:r>
            <a:endParaRPr lang="es-MX" altLang="es-MX" b="1" dirty="0">
              <a:solidFill>
                <a:schemeClr val="tx1">
                  <a:lumMod val="95000"/>
                  <a:lumOff val="5000"/>
                </a:schemeClr>
              </a:solidFill>
              <a:latin typeface="Segoe UI Light" panose="020B0502040204020203" pitchFamily="34" charset="0"/>
              <a:cs typeface="Arial" charset="0"/>
            </a:endParaRPr>
          </a:p>
        </p:txBody>
      </p:sp>
      <p:sp>
        <p:nvSpPr>
          <p:cNvPr id="18" name="TextBox 8"/>
          <p:cNvSpPr txBox="1">
            <a:spLocks noChangeArrowheads="1"/>
          </p:cNvSpPr>
          <p:nvPr/>
        </p:nvSpPr>
        <p:spPr bwMode="auto">
          <a:xfrm>
            <a:off x="5589799" y="1412776"/>
            <a:ext cx="3086657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 eaLnBrk="1" hangingPunct="1"/>
            <a:r>
              <a:rPr lang="es-MX" altLang="es-MX" sz="1300" dirty="0" smtClean="0">
                <a:latin typeface="Segoe UI Light" panose="020B0502040204020203" pitchFamily="34" charset="0"/>
                <a:cs typeface="Arial" charset="0"/>
              </a:rPr>
              <a:t>Ingresa a la demostración  para llevar a cabo esta función dentro del CMS</a:t>
            </a:r>
            <a:endParaRPr lang="es-MX" altLang="es-MX" sz="1300" dirty="0">
              <a:latin typeface="Segoe UI Light" panose="020B0502040204020203" pitchFamily="34" charset="0"/>
              <a:cs typeface="Arial" charset="0"/>
            </a:endParaRPr>
          </a:p>
        </p:txBody>
      </p:sp>
      <p:pic>
        <p:nvPicPr>
          <p:cNvPr id="20" name="19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590" y="989055"/>
            <a:ext cx="484424" cy="484424"/>
          </a:xfrm>
          <a:prstGeom prst="rect">
            <a:avLst/>
          </a:prstGeom>
        </p:spPr>
      </p:pic>
      <p:pic>
        <p:nvPicPr>
          <p:cNvPr id="21" name="20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32" y="2822218"/>
            <a:ext cx="400050" cy="400050"/>
          </a:xfrm>
          <a:prstGeom prst="rect">
            <a:avLst/>
          </a:prstGeom>
        </p:spPr>
      </p:pic>
      <p:pic>
        <p:nvPicPr>
          <p:cNvPr id="22" name="21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3766" y="1006585"/>
            <a:ext cx="526033" cy="526033"/>
          </a:xfrm>
          <a:prstGeom prst="rect">
            <a:avLst/>
          </a:prstGeom>
        </p:spPr>
      </p:pic>
      <p:sp>
        <p:nvSpPr>
          <p:cNvPr id="23" name="Rectangle 26"/>
          <p:cNvSpPr>
            <a:spLocks noChangeArrowheads="1"/>
          </p:cNvSpPr>
          <p:nvPr/>
        </p:nvSpPr>
        <p:spPr bwMode="auto">
          <a:xfrm>
            <a:off x="4932040" y="3212976"/>
            <a:ext cx="3576638" cy="2292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 eaLnBrk="1" hangingPunct="1"/>
            <a:r>
              <a:rPr lang="es-MX" altLang="es-MX" sz="1300" dirty="0" smtClean="0">
                <a:latin typeface="Segoe UI Light" panose="020B0502040204020203" pitchFamily="34" charset="0"/>
              </a:rPr>
              <a:t>	5.6 En la sección de Configuración 	activar la opción “</a:t>
            </a:r>
            <a:r>
              <a:rPr lang="es-MX" altLang="es-MX" sz="1300" b="1" dirty="0" smtClean="0">
                <a:latin typeface="Segoe UI Light" panose="020B0502040204020203" pitchFamily="34" charset="0"/>
              </a:rPr>
              <a:t>Si</a:t>
            </a:r>
            <a:r>
              <a:rPr lang="es-MX" altLang="es-MX" sz="1300" dirty="0" smtClean="0">
                <a:latin typeface="Segoe UI Light" panose="020B0502040204020203" pitchFamily="34" charset="0"/>
              </a:rPr>
              <a:t>” al rubro “ 	Autorizo Publicar en (home o 	</a:t>
            </a:r>
            <a:r>
              <a:rPr lang="es-MX" altLang="es-MX" sz="1300" dirty="0" err="1" smtClean="0">
                <a:latin typeface="Segoe UI Light" panose="020B0502040204020203" pitchFamily="34" charset="0"/>
              </a:rPr>
              <a:t>subhome</a:t>
            </a:r>
            <a:r>
              <a:rPr lang="es-MX" altLang="es-MX" sz="1300" dirty="0" smtClean="0">
                <a:latin typeface="Segoe UI Light" panose="020B0502040204020203" pitchFamily="34" charset="0"/>
              </a:rPr>
              <a:t> deseado)</a:t>
            </a:r>
          </a:p>
          <a:p>
            <a:pPr algn="just" eaLnBrk="1" hangingPunct="1"/>
            <a:r>
              <a:rPr lang="es-MX" altLang="es-MX" sz="1300" dirty="0">
                <a:latin typeface="Segoe UI Light" panose="020B0502040204020203" pitchFamily="34" charset="0"/>
              </a:rPr>
              <a:t>	</a:t>
            </a:r>
            <a:r>
              <a:rPr lang="es-MX" altLang="es-MX" sz="1300" dirty="0" smtClean="0">
                <a:latin typeface="Segoe UI Light" panose="020B0502040204020203" pitchFamily="34" charset="0"/>
              </a:rPr>
              <a:t>5.7 Cambiar el estado de 	moderación a “</a:t>
            </a:r>
            <a:r>
              <a:rPr lang="es-MX" altLang="es-MX" sz="1300" b="1" dirty="0" smtClean="0">
                <a:latin typeface="Segoe UI Light" panose="020B0502040204020203" pitchFamily="34" charset="0"/>
              </a:rPr>
              <a:t>Publicado</a:t>
            </a:r>
            <a:r>
              <a:rPr lang="es-MX" altLang="es-MX" sz="1300" dirty="0" smtClean="0">
                <a:latin typeface="Segoe UI Light" panose="020B0502040204020203" pitchFamily="34" charset="0"/>
              </a:rPr>
              <a:t>”</a:t>
            </a:r>
          </a:p>
          <a:p>
            <a:pPr algn="just" eaLnBrk="1" hangingPunct="1"/>
            <a:r>
              <a:rPr lang="es-MX" altLang="es-MX" sz="1300" dirty="0">
                <a:latin typeface="Segoe UI Light" panose="020B0502040204020203" pitchFamily="34" charset="0"/>
              </a:rPr>
              <a:t>	</a:t>
            </a:r>
            <a:r>
              <a:rPr lang="es-MX" altLang="es-MX" sz="1300" dirty="0" smtClean="0">
                <a:latin typeface="Segoe UI Light" panose="020B0502040204020203" pitchFamily="34" charset="0"/>
              </a:rPr>
              <a:t>5.8 Dar clic en “</a:t>
            </a:r>
            <a:r>
              <a:rPr lang="es-MX" altLang="es-MX" sz="1300" b="1" dirty="0" smtClean="0">
                <a:latin typeface="Segoe UI Light" panose="020B0502040204020203" pitchFamily="34" charset="0"/>
              </a:rPr>
              <a:t>Guardar</a:t>
            </a:r>
            <a:r>
              <a:rPr lang="es-MX" altLang="es-MX" sz="1300" dirty="0" smtClean="0">
                <a:latin typeface="Segoe UI Light" panose="020B0502040204020203" pitchFamily="34" charset="0"/>
              </a:rPr>
              <a:t>”</a:t>
            </a:r>
          </a:p>
          <a:p>
            <a:pPr marL="342900" indent="-342900" algn="just" eaLnBrk="1" hangingPunct="1">
              <a:buFont typeface="+mj-lt"/>
              <a:buAutoNum type="arabicPeriod" startAt="6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Ir al portal y verificar que el nuevo contenido aparece en el home o </a:t>
            </a:r>
            <a:r>
              <a:rPr lang="es-MX" altLang="es-MX" sz="1300" dirty="0" err="1" smtClean="0">
                <a:latin typeface="Segoe UI Light" panose="020B0502040204020203" pitchFamily="34" charset="0"/>
              </a:rPr>
              <a:t>subhome</a:t>
            </a:r>
            <a:r>
              <a:rPr lang="es-MX" altLang="es-MX" sz="1300" dirty="0" smtClean="0">
                <a:latin typeface="Segoe UI Light" panose="020B0502040204020203" pitchFamily="34" charset="0"/>
              </a:rPr>
              <a:t> seleccionado.</a:t>
            </a:r>
            <a:r>
              <a:rPr lang="es-MX" altLang="es-MX" sz="1300" dirty="0">
                <a:latin typeface="Segoe UI Light" panose="020B0502040204020203" pitchFamily="34" charset="0"/>
              </a:rPr>
              <a:t>	</a:t>
            </a:r>
            <a:endParaRPr lang="es-MX" altLang="es-MX" sz="1300" dirty="0" smtClean="0">
              <a:latin typeface="Segoe UI Light" panose="020B0502040204020203" pitchFamily="34" charset="0"/>
            </a:endParaRPr>
          </a:p>
          <a:p>
            <a:pPr marL="342900" indent="-342900" algn="just" eaLnBrk="1" hangingPunct="1">
              <a:buFont typeface="+mj-lt"/>
              <a:buAutoNum type="arabicPeriod" startAt="6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FIN</a:t>
            </a:r>
            <a:endParaRPr lang="es-MX" altLang="es-MX" sz="1300" dirty="0">
              <a:latin typeface="Segoe UI Light" panose="020B0502040204020203" pitchFamily="34" charset="0"/>
            </a:endParaRPr>
          </a:p>
        </p:txBody>
      </p:sp>
      <p:sp>
        <p:nvSpPr>
          <p:cNvPr id="27" name="26 Triángulo isósceles"/>
          <p:cNvSpPr/>
          <p:nvPr/>
        </p:nvSpPr>
        <p:spPr>
          <a:xfrm rot="10800000">
            <a:off x="482589" y="2564904"/>
            <a:ext cx="8193865" cy="344941"/>
          </a:xfrm>
          <a:prstGeom prst="triangle">
            <a:avLst>
              <a:gd name="adj" fmla="val 49089"/>
            </a:avLst>
          </a:prstGeom>
          <a:solidFill>
            <a:schemeClr val="accent5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14 Botón de acción: Inicio">
            <a:hlinkClick r:id="rId5" action="ppaction://hlinksldjump" highlightClick="1"/>
          </p:cNvPr>
          <p:cNvSpPr/>
          <p:nvPr/>
        </p:nvSpPr>
        <p:spPr>
          <a:xfrm>
            <a:off x="55374" y="354969"/>
            <a:ext cx="360040" cy="360040"/>
          </a:xfrm>
          <a:prstGeom prst="actionButtonHome">
            <a:avLst/>
          </a:prstGeom>
          <a:solidFill>
            <a:schemeClr val="accent5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9" name="TextBox 8">
            <a:hlinkClick r:id="rId6" action="ppaction://hlinkfile"/>
          </p:cNvPr>
          <p:cNvSpPr txBox="1">
            <a:spLocks noChangeArrowheads="1"/>
          </p:cNvSpPr>
          <p:nvPr/>
        </p:nvSpPr>
        <p:spPr bwMode="auto">
          <a:xfrm>
            <a:off x="5599568" y="1974756"/>
            <a:ext cx="1224135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 eaLnBrk="1" hangingPunct="1"/>
            <a:r>
              <a:rPr lang="es-MX" altLang="es-MX" sz="1300" b="1" u="sng" dirty="0" smtClean="0">
                <a:solidFill>
                  <a:schemeClr val="accent1"/>
                </a:solidFill>
                <a:latin typeface="Segoe UI Light" panose="020B0502040204020203" pitchFamily="34" charset="0"/>
                <a:cs typeface="Arial" charset="0"/>
              </a:rPr>
              <a:t>Ver demo.</a:t>
            </a:r>
            <a:endParaRPr lang="es-MX" altLang="es-MX" sz="1300" b="1" u="sng" dirty="0">
              <a:solidFill>
                <a:schemeClr val="accent1"/>
              </a:solidFill>
              <a:latin typeface="Segoe UI Light" panose="020B0502040204020203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1719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E00AA-EFBB-464C-8628-339D8CEA8BD5}" type="slidenum">
              <a:rPr lang="es-MX" smtClean="0"/>
              <a:pPr/>
              <a:t>5</a:t>
            </a:fld>
            <a:endParaRPr lang="es-MX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II. Editar Contenido del Home/Subhome </a:t>
            </a:r>
            <a:endParaRPr lang="es-MX" b="1" dirty="0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923925" y="1340768"/>
            <a:ext cx="3216275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 eaLnBrk="1" hangingPunct="1"/>
            <a:r>
              <a:rPr lang="es-MX" altLang="es-MX" sz="1300" dirty="0" smtClean="0">
                <a:latin typeface="Segoe UI Light" panose="020B0502040204020203" pitchFamily="34" charset="0"/>
                <a:cs typeface="Arial" charset="0"/>
              </a:rPr>
              <a:t>Poder modificar la información de un contenido que se encuentra en el Home o Subhome </a:t>
            </a:r>
          </a:p>
          <a:p>
            <a:pPr algn="just" eaLnBrk="1" hangingPunct="1"/>
            <a:endParaRPr lang="es-MX" altLang="es-MX" sz="900" dirty="0">
              <a:latin typeface="Segoe UI Light" panose="020B0502040204020203" pitchFamily="34" charset="0"/>
              <a:cs typeface="Arial" charset="0"/>
            </a:endParaRPr>
          </a:p>
          <a:p>
            <a:pPr algn="just" eaLnBrk="1" hangingPunct="1"/>
            <a:r>
              <a:rPr lang="es-MX" altLang="es-MX" sz="1300" dirty="0" smtClean="0">
                <a:latin typeface="Segoe UI Light" panose="020B0502040204020203" pitchFamily="34" charset="0"/>
                <a:cs typeface="Arial" charset="0"/>
              </a:rPr>
              <a:t>Para llevar a cabo esta actividad se debe ingresar al CMS-</a:t>
            </a:r>
            <a:r>
              <a:rPr lang="es-MX" altLang="es-MX" sz="1300" dirty="0" err="1" smtClean="0">
                <a:latin typeface="Segoe UI Light" panose="020B0502040204020203" pitchFamily="34" charset="0"/>
                <a:cs typeface="Arial" charset="0"/>
              </a:rPr>
              <a:t>Drupal</a:t>
            </a:r>
            <a:endParaRPr lang="es-MX" altLang="es-MX" sz="1300" dirty="0">
              <a:latin typeface="Segoe UI Light" panose="020B0502040204020203" pitchFamily="34" charset="0"/>
              <a:cs typeface="Arial" charset="0"/>
            </a:endParaRPr>
          </a:p>
        </p:txBody>
      </p:sp>
      <p:sp>
        <p:nvSpPr>
          <p:cNvPr id="10" name="Rectangle 26"/>
          <p:cNvSpPr>
            <a:spLocks noChangeArrowheads="1"/>
          </p:cNvSpPr>
          <p:nvPr/>
        </p:nvSpPr>
        <p:spPr bwMode="auto">
          <a:xfrm>
            <a:off x="899592" y="3584337"/>
            <a:ext cx="3576638" cy="2292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Ubicar en el Portal el contenido que se desea editar</a:t>
            </a:r>
          </a:p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Dar clic sobre el contenido</a:t>
            </a:r>
          </a:p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El sistema habilita las opciones para edición</a:t>
            </a:r>
          </a:p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Ingresar a la opción “</a:t>
            </a:r>
            <a:r>
              <a:rPr lang="es-MX" altLang="es-MX" sz="1300" b="1" dirty="0" smtClean="0">
                <a:latin typeface="Segoe UI Light" panose="020B0502040204020203" pitchFamily="34" charset="0"/>
              </a:rPr>
              <a:t>Nuevo Borrador</a:t>
            </a:r>
            <a:r>
              <a:rPr lang="es-MX" altLang="es-MX" sz="1300" dirty="0" smtClean="0">
                <a:latin typeface="Segoe UI Light" panose="020B0502040204020203" pitchFamily="34" charset="0"/>
              </a:rPr>
              <a:t>”</a:t>
            </a:r>
          </a:p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El sistema muestra la pantalla para editar los campos del contenido seleccionado</a:t>
            </a:r>
          </a:p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Modificar toda la información que sea requerida para que aparezca en el Home o Subhome </a:t>
            </a:r>
          </a:p>
          <a:p>
            <a:pPr marL="342900" indent="-342900" algn="just" eaLnBrk="1" hangingPunct="1">
              <a:buAutoNum type="arabicPeriod"/>
            </a:pPr>
            <a:endParaRPr lang="es-MX" altLang="es-MX" sz="1300" dirty="0">
              <a:latin typeface="Segoe UI Light" panose="020B0502040204020203" pitchFamily="34" charset="0"/>
            </a:endParaRPr>
          </a:p>
        </p:txBody>
      </p:sp>
      <p:sp>
        <p:nvSpPr>
          <p:cNvPr id="13" name="TextBox 3"/>
          <p:cNvSpPr txBox="1">
            <a:spLocks noChangeArrowheads="1"/>
          </p:cNvSpPr>
          <p:nvPr/>
        </p:nvSpPr>
        <p:spPr bwMode="auto">
          <a:xfrm>
            <a:off x="923925" y="1046323"/>
            <a:ext cx="10070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altLang="es-MX" b="1" dirty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Arial" charset="0"/>
              </a:rPr>
              <a:t>Objetivo</a:t>
            </a:r>
          </a:p>
        </p:txBody>
      </p:sp>
      <p:sp>
        <p:nvSpPr>
          <p:cNvPr id="14" name="TextBox 4"/>
          <p:cNvSpPr txBox="1">
            <a:spLocks noChangeArrowheads="1"/>
          </p:cNvSpPr>
          <p:nvPr/>
        </p:nvSpPr>
        <p:spPr bwMode="auto">
          <a:xfrm>
            <a:off x="935011" y="2843644"/>
            <a:ext cx="154875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altLang="es-MX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Arial" charset="0"/>
              </a:rPr>
              <a:t>Pasos a seguir</a:t>
            </a:r>
            <a:endParaRPr lang="es-MX" altLang="es-MX" b="1" dirty="0">
              <a:solidFill>
                <a:schemeClr val="tx1">
                  <a:lumMod val="95000"/>
                  <a:lumOff val="5000"/>
                </a:schemeClr>
              </a:solidFill>
              <a:latin typeface="Segoe UI Light" panose="020B0502040204020203" pitchFamily="34" charset="0"/>
              <a:cs typeface="Arial" charset="0"/>
            </a:endParaRPr>
          </a:p>
        </p:txBody>
      </p:sp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5606279" y="1061134"/>
            <a:ext cx="16660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altLang="es-MX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Arial" charset="0"/>
              </a:rPr>
              <a:t>Representación</a:t>
            </a:r>
            <a:endParaRPr lang="es-MX" altLang="es-MX" b="1" dirty="0">
              <a:solidFill>
                <a:schemeClr val="tx1">
                  <a:lumMod val="95000"/>
                  <a:lumOff val="5000"/>
                </a:schemeClr>
              </a:solidFill>
              <a:latin typeface="Segoe UI Light" panose="020B0502040204020203" pitchFamily="34" charset="0"/>
              <a:cs typeface="Arial" charset="0"/>
            </a:endParaRPr>
          </a:p>
        </p:txBody>
      </p:sp>
      <p:sp>
        <p:nvSpPr>
          <p:cNvPr id="18" name="TextBox 8"/>
          <p:cNvSpPr txBox="1">
            <a:spLocks noChangeArrowheads="1"/>
          </p:cNvSpPr>
          <p:nvPr/>
        </p:nvSpPr>
        <p:spPr bwMode="auto">
          <a:xfrm>
            <a:off x="5589799" y="1412776"/>
            <a:ext cx="3086657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 eaLnBrk="1" hangingPunct="1"/>
            <a:r>
              <a:rPr lang="es-MX" altLang="es-MX" sz="1300" dirty="0" smtClean="0">
                <a:latin typeface="Segoe UI Light" panose="020B0502040204020203" pitchFamily="34" charset="0"/>
                <a:cs typeface="Arial" charset="0"/>
              </a:rPr>
              <a:t>Ingresa a la demostración  para llevar a cabo esta función dentro del CMS</a:t>
            </a:r>
            <a:endParaRPr lang="es-MX" altLang="es-MX" sz="1300" dirty="0">
              <a:latin typeface="Segoe UI Light" panose="020B0502040204020203" pitchFamily="34" charset="0"/>
              <a:cs typeface="Arial" charset="0"/>
            </a:endParaRPr>
          </a:p>
        </p:txBody>
      </p:sp>
      <p:pic>
        <p:nvPicPr>
          <p:cNvPr id="20" name="19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590" y="989055"/>
            <a:ext cx="484424" cy="484424"/>
          </a:xfrm>
          <a:prstGeom prst="rect">
            <a:avLst/>
          </a:prstGeom>
        </p:spPr>
      </p:pic>
      <p:pic>
        <p:nvPicPr>
          <p:cNvPr id="21" name="20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32" y="2822218"/>
            <a:ext cx="400050" cy="400050"/>
          </a:xfrm>
          <a:prstGeom prst="rect">
            <a:avLst/>
          </a:prstGeom>
        </p:spPr>
      </p:pic>
      <p:pic>
        <p:nvPicPr>
          <p:cNvPr id="22" name="21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3766" y="1006585"/>
            <a:ext cx="526033" cy="526033"/>
          </a:xfrm>
          <a:prstGeom prst="rect">
            <a:avLst/>
          </a:prstGeom>
        </p:spPr>
      </p:pic>
      <p:sp>
        <p:nvSpPr>
          <p:cNvPr id="23" name="Rectangle 26"/>
          <p:cNvSpPr>
            <a:spLocks noChangeArrowheads="1"/>
          </p:cNvSpPr>
          <p:nvPr/>
        </p:nvSpPr>
        <p:spPr bwMode="auto">
          <a:xfrm>
            <a:off x="4932040" y="3576498"/>
            <a:ext cx="3576638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342900" indent="-342900" algn="just" eaLnBrk="1" hangingPunct="1">
              <a:buFont typeface="+mj-lt"/>
              <a:buAutoNum type="arabicPeriod" startAt="7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Cambiar las opciones de publicación en el Estado de Moderación a “</a:t>
            </a:r>
            <a:r>
              <a:rPr lang="es-MX" altLang="es-MX" sz="1300" b="1" dirty="0" smtClean="0">
                <a:latin typeface="Segoe UI Light" panose="020B0502040204020203" pitchFamily="34" charset="0"/>
              </a:rPr>
              <a:t>Publicado</a:t>
            </a:r>
            <a:r>
              <a:rPr lang="es-MX" altLang="es-MX" sz="1300" dirty="0" smtClean="0">
                <a:latin typeface="Segoe UI Light" panose="020B0502040204020203" pitchFamily="34" charset="0"/>
              </a:rPr>
              <a:t>”</a:t>
            </a:r>
          </a:p>
          <a:p>
            <a:pPr marL="342900" indent="-342900" algn="just" eaLnBrk="1" hangingPunct="1">
              <a:buFont typeface="+mj-lt"/>
              <a:buAutoNum type="arabicPeriod" startAt="7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Dar clic en “</a:t>
            </a:r>
            <a:r>
              <a:rPr lang="es-MX" altLang="es-MX" sz="1300" b="1" dirty="0" smtClean="0">
                <a:latin typeface="Segoe UI Light" panose="020B0502040204020203" pitchFamily="34" charset="0"/>
              </a:rPr>
              <a:t>Guardar</a:t>
            </a:r>
            <a:r>
              <a:rPr lang="es-MX" altLang="es-MX" sz="1300" dirty="0" smtClean="0">
                <a:latin typeface="Segoe UI Light" panose="020B0502040204020203" pitchFamily="34" charset="0"/>
              </a:rPr>
              <a:t>”</a:t>
            </a:r>
          </a:p>
          <a:p>
            <a:pPr marL="342900" indent="-342900" algn="just" eaLnBrk="1" hangingPunct="1">
              <a:buFont typeface="+mj-lt"/>
              <a:buAutoNum type="arabicPeriod" startAt="7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Ir al Portal y verificar que el contenido del Home o </a:t>
            </a:r>
            <a:r>
              <a:rPr lang="es-MX" altLang="es-MX" sz="1300" dirty="0" err="1" smtClean="0">
                <a:latin typeface="Segoe UI Light" panose="020B0502040204020203" pitchFamily="34" charset="0"/>
              </a:rPr>
              <a:t>Suhome</a:t>
            </a:r>
            <a:r>
              <a:rPr lang="es-MX" altLang="es-MX" sz="1300" dirty="0" smtClean="0">
                <a:latin typeface="Segoe UI Light" panose="020B0502040204020203" pitchFamily="34" charset="0"/>
              </a:rPr>
              <a:t> fue modificado.</a:t>
            </a:r>
          </a:p>
          <a:p>
            <a:pPr marL="342900" indent="-342900" algn="just" eaLnBrk="1" hangingPunct="1">
              <a:buFont typeface="+mj-lt"/>
              <a:buAutoNum type="arabicPeriod" startAt="7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FIN</a:t>
            </a:r>
          </a:p>
        </p:txBody>
      </p:sp>
      <p:sp>
        <p:nvSpPr>
          <p:cNvPr id="27" name="26 Triángulo isósceles"/>
          <p:cNvSpPr/>
          <p:nvPr/>
        </p:nvSpPr>
        <p:spPr>
          <a:xfrm rot="10800000">
            <a:off x="482589" y="2564904"/>
            <a:ext cx="8193865" cy="344941"/>
          </a:xfrm>
          <a:prstGeom prst="triangle">
            <a:avLst>
              <a:gd name="adj" fmla="val 49089"/>
            </a:avLst>
          </a:prstGeom>
          <a:solidFill>
            <a:schemeClr val="accent5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14 Botón de acción: Inicio">
            <a:hlinkClick r:id="rId5" action="ppaction://hlinksldjump" highlightClick="1"/>
          </p:cNvPr>
          <p:cNvSpPr/>
          <p:nvPr/>
        </p:nvSpPr>
        <p:spPr>
          <a:xfrm>
            <a:off x="55374" y="354969"/>
            <a:ext cx="360040" cy="360040"/>
          </a:xfrm>
          <a:prstGeom prst="actionButtonHome">
            <a:avLst/>
          </a:prstGeom>
          <a:solidFill>
            <a:schemeClr val="accent5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TextBox 8">
            <a:hlinkClick r:id="rId6" action="ppaction://hlinkfile"/>
          </p:cNvPr>
          <p:cNvSpPr txBox="1">
            <a:spLocks noChangeArrowheads="1"/>
          </p:cNvSpPr>
          <p:nvPr/>
        </p:nvSpPr>
        <p:spPr bwMode="auto">
          <a:xfrm>
            <a:off x="5599568" y="1974756"/>
            <a:ext cx="1224135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 eaLnBrk="1" hangingPunct="1"/>
            <a:r>
              <a:rPr lang="es-MX" altLang="es-MX" sz="1300" b="1" u="sng" dirty="0" smtClean="0">
                <a:solidFill>
                  <a:schemeClr val="accent1"/>
                </a:solidFill>
                <a:latin typeface="Segoe UI Light" panose="020B0502040204020203" pitchFamily="34" charset="0"/>
                <a:cs typeface="Arial" charset="0"/>
              </a:rPr>
              <a:t>Ver demo.</a:t>
            </a:r>
            <a:endParaRPr lang="es-MX" altLang="es-MX" sz="1300" b="1" u="sng" dirty="0">
              <a:solidFill>
                <a:schemeClr val="accent1"/>
              </a:solidFill>
              <a:latin typeface="Segoe UI Light" panose="020B0502040204020203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219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E00AA-EFBB-464C-8628-339D8CEA8BD5}" type="slidenum">
              <a:rPr lang="es-MX" smtClean="0"/>
              <a:pPr/>
              <a:t>6</a:t>
            </a:fld>
            <a:endParaRPr lang="es-MX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III. Borrar Contenido del </a:t>
            </a:r>
            <a:r>
              <a:rPr lang="es-MX" b="1" dirty="0"/>
              <a:t>Home/Subhome</a:t>
            </a:r>
            <a:r>
              <a:rPr lang="es-MX" b="1" dirty="0" smtClean="0"/>
              <a:t> </a:t>
            </a:r>
            <a:endParaRPr lang="es-MX" b="1" dirty="0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923925" y="1412776"/>
            <a:ext cx="3216275" cy="103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 eaLnBrk="1" hangingPunct="1"/>
            <a:r>
              <a:rPr lang="es-MX" altLang="es-MX" sz="1300" dirty="0" smtClean="0">
                <a:latin typeface="Segoe UI Light" panose="020B0502040204020203" pitchFamily="34" charset="0"/>
                <a:cs typeface="Arial" charset="0"/>
              </a:rPr>
              <a:t>Poder eliminar un contenido existente dentro del Home o Subhome del Portal</a:t>
            </a:r>
          </a:p>
          <a:p>
            <a:pPr algn="just" eaLnBrk="1" hangingPunct="1"/>
            <a:endParaRPr lang="es-MX" altLang="es-MX" sz="900" dirty="0">
              <a:latin typeface="Segoe UI Light" panose="020B0502040204020203" pitchFamily="34" charset="0"/>
              <a:cs typeface="Arial" charset="0"/>
            </a:endParaRPr>
          </a:p>
          <a:p>
            <a:pPr algn="just" eaLnBrk="1" hangingPunct="1"/>
            <a:r>
              <a:rPr lang="es-MX" altLang="es-MX" sz="1300" dirty="0" smtClean="0">
                <a:latin typeface="Segoe UI Light" panose="020B0502040204020203" pitchFamily="34" charset="0"/>
                <a:cs typeface="Arial" charset="0"/>
              </a:rPr>
              <a:t>Para llevar a cabo esta actividad se debe ingresar al CMS-</a:t>
            </a:r>
            <a:r>
              <a:rPr lang="es-MX" altLang="es-MX" sz="1300" dirty="0" err="1" smtClean="0">
                <a:latin typeface="Segoe UI Light" panose="020B0502040204020203" pitchFamily="34" charset="0"/>
                <a:cs typeface="Arial" charset="0"/>
              </a:rPr>
              <a:t>Drupal</a:t>
            </a:r>
            <a:endParaRPr lang="es-MX" altLang="es-MX" sz="1300" dirty="0">
              <a:latin typeface="Segoe UI Light" panose="020B0502040204020203" pitchFamily="34" charset="0"/>
              <a:cs typeface="Arial" charset="0"/>
            </a:endParaRPr>
          </a:p>
        </p:txBody>
      </p:sp>
      <p:sp>
        <p:nvSpPr>
          <p:cNvPr id="10" name="Rectangle 26"/>
          <p:cNvSpPr>
            <a:spLocks noChangeArrowheads="1"/>
          </p:cNvSpPr>
          <p:nvPr/>
        </p:nvSpPr>
        <p:spPr bwMode="auto">
          <a:xfrm>
            <a:off x="899592" y="3356992"/>
            <a:ext cx="3576638" cy="3000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Posicionarse dentro del Portal en el Home o Subhome del contenido que se desea borrar.</a:t>
            </a:r>
          </a:p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Dar clic en “</a:t>
            </a:r>
            <a:r>
              <a:rPr lang="es-MX" altLang="es-MX" sz="1300" b="1" dirty="0" smtClean="0">
                <a:latin typeface="Segoe UI Light" panose="020B0502040204020203" pitchFamily="34" charset="0"/>
              </a:rPr>
              <a:t>Personalizar esta página</a:t>
            </a:r>
            <a:r>
              <a:rPr lang="es-MX" altLang="es-MX" sz="1300" dirty="0" smtClean="0">
                <a:latin typeface="Segoe UI Light" panose="020B0502040204020203" pitchFamily="34" charset="0"/>
              </a:rPr>
              <a:t>”</a:t>
            </a:r>
          </a:p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El sistema habilita las opciones para editar cada bloque contenido dentro del Home/Subhome</a:t>
            </a:r>
          </a:p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Ubicar el contenido que se desea eliminar</a:t>
            </a:r>
          </a:p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Dar clic en el ícono de borrar </a:t>
            </a:r>
            <a:r>
              <a:rPr lang="es-MX" altLang="es-MX" sz="2000" dirty="0" smtClean="0">
                <a:solidFill>
                  <a:schemeClr val="bg1"/>
                </a:solidFill>
                <a:latin typeface="Segoe UI Light" panose="020B0502040204020203" pitchFamily="34" charset="0"/>
              </a:rPr>
              <a:t>i</a:t>
            </a:r>
            <a:endParaRPr lang="es-MX" altLang="es-MX" sz="1300" dirty="0" smtClean="0">
              <a:solidFill>
                <a:schemeClr val="bg1"/>
              </a:solidFill>
              <a:latin typeface="Segoe UI Light" panose="020B0502040204020203" pitchFamily="34" charset="0"/>
            </a:endParaRPr>
          </a:p>
          <a:p>
            <a:pPr marL="342900" indent="-342900" algn="just" eaLnBrk="1" hangingPunct="1">
              <a:buAutoNum type="arabicPeriod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Dar clic en “</a:t>
            </a:r>
            <a:r>
              <a:rPr lang="es-MX" altLang="es-MX" sz="1300" b="1" dirty="0" smtClean="0">
                <a:latin typeface="Segoe UI Light" panose="020B0502040204020203" pitchFamily="34" charset="0"/>
              </a:rPr>
              <a:t>Ok</a:t>
            </a:r>
            <a:r>
              <a:rPr lang="es-MX" altLang="es-MX" sz="1300" dirty="0" smtClean="0">
                <a:latin typeface="Segoe UI Light" panose="020B0502040204020203" pitchFamily="34" charset="0"/>
              </a:rPr>
              <a:t>” en la ventana modal para aplicar el borrado</a:t>
            </a:r>
          </a:p>
          <a:p>
            <a:pPr marL="342900" indent="-342900" algn="just" eaLnBrk="1" hangingPunct="1">
              <a:buAutoNum type="arabicPeriod"/>
            </a:pPr>
            <a:endParaRPr lang="es-MX" altLang="es-MX" sz="1300" dirty="0" smtClean="0">
              <a:latin typeface="Segoe UI Light" panose="020B0502040204020203" pitchFamily="34" charset="0"/>
            </a:endParaRPr>
          </a:p>
          <a:p>
            <a:pPr marL="342900" indent="-342900" algn="just" eaLnBrk="1" hangingPunct="1">
              <a:buAutoNum type="arabicPeriod"/>
            </a:pPr>
            <a:endParaRPr lang="es-MX" altLang="es-MX" sz="1300" dirty="0" smtClean="0">
              <a:latin typeface="Segoe UI Light" panose="020B0502040204020203" pitchFamily="34" charset="0"/>
            </a:endParaRPr>
          </a:p>
          <a:p>
            <a:pPr marL="342900" indent="-342900" algn="just" eaLnBrk="1" hangingPunct="1">
              <a:buAutoNum type="arabicPeriod"/>
            </a:pPr>
            <a:endParaRPr lang="es-MX" altLang="es-MX" sz="1300" dirty="0" smtClean="0">
              <a:latin typeface="Segoe UI Light" panose="020B0502040204020203" pitchFamily="34" charset="0"/>
            </a:endParaRPr>
          </a:p>
        </p:txBody>
      </p:sp>
      <p:sp>
        <p:nvSpPr>
          <p:cNvPr id="13" name="TextBox 3"/>
          <p:cNvSpPr txBox="1">
            <a:spLocks noChangeArrowheads="1"/>
          </p:cNvSpPr>
          <p:nvPr/>
        </p:nvSpPr>
        <p:spPr bwMode="auto">
          <a:xfrm>
            <a:off x="923925" y="1046323"/>
            <a:ext cx="10070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altLang="es-MX" b="1" dirty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Arial" charset="0"/>
              </a:rPr>
              <a:t>Objetivo</a:t>
            </a:r>
          </a:p>
        </p:txBody>
      </p:sp>
      <p:sp>
        <p:nvSpPr>
          <p:cNvPr id="14" name="TextBox 4"/>
          <p:cNvSpPr txBox="1">
            <a:spLocks noChangeArrowheads="1"/>
          </p:cNvSpPr>
          <p:nvPr/>
        </p:nvSpPr>
        <p:spPr bwMode="auto">
          <a:xfrm>
            <a:off x="935011" y="2843644"/>
            <a:ext cx="154875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altLang="es-MX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Arial" charset="0"/>
              </a:rPr>
              <a:t>Pasos a seguir</a:t>
            </a:r>
            <a:endParaRPr lang="es-MX" altLang="es-MX" b="1" dirty="0">
              <a:solidFill>
                <a:schemeClr val="tx1">
                  <a:lumMod val="95000"/>
                  <a:lumOff val="5000"/>
                </a:schemeClr>
              </a:solidFill>
              <a:latin typeface="Segoe UI Light" panose="020B0502040204020203" pitchFamily="34" charset="0"/>
              <a:cs typeface="Arial" charset="0"/>
            </a:endParaRPr>
          </a:p>
        </p:txBody>
      </p:sp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5606279" y="1061134"/>
            <a:ext cx="16660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altLang="es-MX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Arial" charset="0"/>
              </a:rPr>
              <a:t>Representación</a:t>
            </a:r>
            <a:endParaRPr lang="es-MX" altLang="es-MX" b="1" dirty="0">
              <a:solidFill>
                <a:schemeClr val="tx1">
                  <a:lumMod val="95000"/>
                  <a:lumOff val="5000"/>
                </a:schemeClr>
              </a:solidFill>
              <a:latin typeface="Segoe UI Light" panose="020B0502040204020203" pitchFamily="34" charset="0"/>
              <a:cs typeface="Arial" charset="0"/>
            </a:endParaRPr>
          </a:p>
        </p:txBody>
      </p:sp>
      <p:sp>
        <p:nvSpPr>
          <p:cNvPr id="18" name="TextBox 8"/>
          <p:cNvSpPr txBox="1">
            <a:spLocks noChangeArrowheads="1"/>
          </p:cNvSpPr>
          <p:nvPr/>
        </p:nvSpPr>
        <p:spPr bwMode="auto">
          <a:xfrm>
            <a:off x="5589799" y="1412776"/>
            <a:ext cx="3086657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 eaLnBrk="1" hangingPunct="1"/>
            <a:r>
              <a:rPr lang="es-MX" altLang="es-MX" sz="1300" dirty="0" smtClean="0">
                <a:latin typeface="Segoe UI Light" panose="020B0502040204020203" pitchFamily="34" charset="0"/>
                <a:cs typeface="Arial" charset="0"/>
              </a:rPr>
              <a:t>Ingresa a la demostración  para llevar a cabo esta función dentro del CMS</a:t>
            </a:r>
          </a:p>
        </p:txBody>
      </p:sp>
      <p:pic>
        <p:nvPicPr>
          <p:cNvPr id="20" name="19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590" y="989055"/>
            <a:ext cx="484424" cy="484424"/>
          </a:xfrm>
          <a:prstGeom prst="rect">
            <a:avLst/>
          </a:prstGeom>
        </p:spPr>
      </p:pic>
      <p:pic>
        <p:nvPicPr>
          <p:cNvPr id="21" name="20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32" y="2822218"/>
            <a:ext cx="400050" cy="400050"/>
          </a:xfrm>
          <a:prstGeom prst="rect">
            <a:avLst/>
          </a:prstGeom>
        </p:spPr>
      </p:pic>
      <p:pic>
        <p:nvPicPr>
          <p:cNvPr id="22" name="21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3766" y="1006585"/>
            <a:ext cx="526033" cy="526033"/>
          </a:xfrm>
          <a:prstGeom prst="rect">
            <a:avLst/>
          </a:prstGeom>
        </p:spPr>
      </p:pic>
      <p:sp>
        <p:nvSpPr>
          <p:cNvPr id="23" name="Rectangle 26"/>
          <p:cNvSpPr>
            <a:spLocks noChangeArrowheads="1"/>
          </p:cNvSpPr>
          <p:nvPr/>
        </p:nvSpPr>
        <p:spPr bwMode="auto">
          <a:xfrm>
            <a:off x="4932040" y="3356992"/>
            <a:ext cx="3576638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342900" indent="-342900" algn="just" eaLnBrk="1" hangingPunct="1">
              <a:buFont typeface="+mj-lt"/>
              <a:buAutoNum type="arabicPeriod" startAt="9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El contenido desaparece del Home o Subhome</a:t>
            </a:r>
          </a:p>
          <a:p>
            <a:pPr marL="342900" indent="-342900" algn="just" eaLnBrk="1" hangingPunct="1">
              <a:buFont typeface="+mj-lt"/>
              <a:buAutoNum type="arabicPeriod" startAt="9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Dar clic en la opción “</a:t>
            </a:r>
            <a:r>
              <a:rPr lang="es-MX" altLang="es-MX" sz="1300" b="1" dirty="0" smtClean="0">
                <a:latin typeface="Segoe UI Light" panose="020B0502040204020203" pitchFamily="34" charset="0"/>
              </a:rPr>
              <a:t>Guardar</a:t>
            </a:r>
            <a:r>
              <a:rPr lang="es-MX" altLang="es-MX" sz="1300" dirty="0" smtClean="0">
                <a:latin typeface="Segoe UI Light" panose="020B0502040204020203" pitchFamily="34" charset="0"/>
              </a:rPr>
              <a:t>”</a:t>
            </a:r>
          </a:p>
          <a:p>
            <a:pPr marL="342900" indent="-342900" algn="just" eaLnBrk="1" hangingPunct="1">
              <a:buFont typeface="+mj-lt"/>
              <a:buAutoNum type="arabicPeriod" startAt="9"/>
            </a:pPr>
            <a:r>
              <a:rPr lang="es-MX" altLang="es-MX" sz="1300" dirty="0" smtClean="0">
                <a:latin typeface="Segoe UI Light" panose="020B0502040204020203" pitchFamily="34" charset="0"/>
              </a:rPr>
              <a:t>FIN</a:t>
            </a:r>
          </a:p>
        </p:txBody>
      </p:sp>
      <p:sp>
        <p:nvSpPr>
          <p:cNvPr id="27" name="26 Triángulo isósceles"/>
          <p:cNvSpPr/>
          <p:nvPr/>
        </p:nvSpPr>
        <p:spPr>
          <a:xfrm rot="10800000">
            <a:off x="482589" y="2564904"/>
            <a:ext cx="8193865" cy="344941"/>
          </a:xfrm>
          <a:prstGeom prst="triangle">
            <a:avLst>
              <a:gd name="adj" fmla="val 49089"/>
            </a:avLst>
          </a:prstGeom>
          <a:solidFill>
            <a:schemeClr val="accent5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65" t="75945" r="55729" b="17808"/>
          <a:stretch/>
        </p:blipFill>
        <p:spPr bwMode="auto">
          <a:xfrm>
            <a:off x="3487144" y="5013176"/>
            <a:ext cx="220760" cy="297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16 Botón de acción: Inicio">
            <a:hlinkClick r:id="rId6" action="ppaction://hlinksldjump" highlightClick="1"/>
          </p:cNvPr>
          <p:cNvSpPr/>
          <p:nvPr/>
        </p:nvSpPr>
        <p:spPr>
          <a:xfrm>
            <a:off x="55374" y="354969"/>
            <a:ext cx="360040" cy="360040"/>
          </a:xfrm>
          <a:prstGeom prst="actionButtonHome">
            <a:avLst/>
          </a:prstGeom>
          <a:solidFill>
            <a:schemeClr val="accent5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9" name="TextBox 8">
            <a:hlinkClick r:id="rId7" action="ppaction://hlinkfile"/>
          </p:cNvPr>
          <p:cNvSpPr txBox="1">
            <a:spLocks noChangeArrowheads="1"/>
          </p:cNvSpPr>
          <p:nvPr/>
        </p:nvSpPr>
        <p:spPr bwMode="auto">
          <a:xfrm>
            <a:off x="5599568" y="1974756"/>
            <a:ext cx="1224135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 eaLnBrk="1" hangingPunct="1"/>
            <a:r>
              <a:rPr lang="es-MX" altLang="es-MX" sz="1300" b="1" u="sng" dirty="0" smtClean="0">
                <a:solidFill>
                  <a:schemeClr val="accent1"/>
                </a:solidFill>
                <a:latin typeface="Segoe UI Light" panose="020B0502040204020203" pitchFamily="34" charset="0"/>
                <a:cs typeface="Arial" charset="0"/>
              </a:rPr>
              <a:t>Ver demo.</a:t>
            </a:r>
            <a:endParaRPr lang="es-MX" altLang="es-MX" sz="1300" b="1" u="sng" dirty="0">
              <a:solidFill>
                <a:schemeClr val="accent1"/>
              </a:solidFill>
              <a:latin typeface="Segoe UI Light" panose="020B0502040204020203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812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ctr">
        <a:noAutofit/>
      </a:bodyPr>
      <a:lstStyle>
        <a:defPPr>
          <a:defRPr sz="1600" noProof="0" dirty="0" smtClean="0">
            <a:solidFill>
              <a:schemeClr val="tx1">
                <a:lumMod val="50000"/>
                <a:lumOff val="50000"/>
              </a:schemeClr>
            </a:solidFill>
            <a:latin typeface="Segoe UI Light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273675E8136C438F19C7BCAB59E524" ma:contentTypeVersion="0" ma:contentTypeDescription="Create a new document." ma:contentTypeScope="" ma:versionID="392e05a9cd15faa0359093deed2ddf2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EF93E8E-F9A0-4F0A-A39C-2B1A057E386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49792DC-3359-46C0-ADEC-56D964725506}">
  <ds:schemaRefs>
    <ds:schemaRef ds:uri="http://schemas.microsoft.com/office/2006/documentManagement/types"/>
    <ds:schemaRef ds:uri="http://schemas.microsoft.com/office/2006/metadata/properties"/>
    <ds:schemaRef ds:uri="http://purl.org/dc/dcmitype/"/>
    <ds:schemaRef ds:uri="http://purl.org/dc/terms/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3C967CA4-E856-44C0-9D6B-31330CA8741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3635</TotalTime>
  <Words>566</Words>
  <Application>Microsoft Office PowerPoint</Application>
  <PresentationFormat>Presentación en pantalla (4:3)</PresentationFormat>
  <Paragraphs>83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Office Theme</vt:lpstr>
      <vt:lpstr>Guía Rápida </vt:lpstr>
      <vt:lpstr>Introducción</vt:lpstr>
      <vt:lpstr>Mapa de aprendizaje</vt:lpstr>
      <vt:lpstr>I. Agregar Contenido a Home/Subhome</vt:lpstr>
      <vt:lpstr>II. Editar Contenido del Home/Subhome </vt:lpstr>
      <vt:lpstr>III. Borrar Contenido del Home/Subhome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Kick off comisiones actinver</dc:title>
  <dc:creator>NV55_03</dc:creator>
  <cp:lastModifiedBy>Patricia Limon</cp:lastModifiedBy>
  <cp:revision>301</cp:revision>
  <cp:lastPrinted>2014-07-29T19:06:11Z</cp:lastPrinted>
  <dcterms:created xsi:type="dcterms:W3CDTF">2012-11-13T17:09:13Z</dcterms:created>
  <dcterms:modified xsi:type="dcterms:W3CDTF">2015-01-22T23:03:13Z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0x010100A8273675E8136C438F19C7BCAB59E524</vt:lpwstr>
  </property>
</Properties>
</file>