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7" r:id="rId6"/>
    <p:sldId id="257" r:id="rId7"/>
    <p:sldId id="266" r:id="rId8"/>
    <p:sldId id="268" r:id="rId9"/>
    <p:sldId id="270" r:id="rId10"/>
    <p:sldId id="269" r:id="rId11"/>
  </p:sldIdLst>
  <p:sldSz cx="9144000" cy="6858000" type="screen4x3"/>
  <p:notesSz cx="7053263" cy="9309100"/>
  <p:defaultTextStyle>
    <a:defPPr>
      <a:defRPr lang="es-MX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83E"/>
    <a:srgbClr val="800080"/>
    <a:srgbClr val="9966FF"/>
    <a:srgbClr val="3366FF"/>
    <a:srgbClr val="6666FF"/>
    <a:srgbClr val="9933FF"/>
    <a:srgbClr val="008BB0"/>
    <a:srgbClr val="43B1CA"/>
    <a:srgbClr val="7D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4533" autoAdjust="0"/>
  </p:normalViewPr>
  <p:slideViewPr>
    <p:cSldViewPr>
      <p:cViewPr>
        <p:scale>
          <a:sx n="96" d="100"/>
          <a:sy n="96" d="100"/>
        </p:scale>
        <p:origin x="-630" y="-6"/>
      </p:cViewPr>
      <p:guideLst>
        <p:guide orient="horz" pos="2160"/>
        <p:guide pos="288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932"/>
        <p:guide pos="22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9E8C590-A2C9-47C4-BDD8-2B4DA97043C6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C09AEF9-0B0D-4B14-8402-2B340C6F8C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8658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F953BE8-A4FA-48A6-A8FB-57F8E9581F43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6341EF24-C0C7-4295-BEFF-0DF74FEFAF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621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5856" y="404670"/>
            <a:ext cx="5760640" cy="393459"/>
          </a:xfrm>
        </p:spPr>
        <p:txBody>
          <a:bodyPr>
            <a:normAutofit/>
          </a:bodyPr>
          <a:lstStyle>
            <a:lvl1pPr algn="r">
              <a:defRPr sz="3000" b="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noProof="0" smtClean="0"/>
              <a:t>Título de la Presentación</a:t>
            </a:r>
            <a:endParaRPr lang="es-MX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83768" y="850152"/>
            <a:ext cx="5752728" cy="32730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 noProof="0" smtClean="0"/>
              <a:t>Ingrese área responsable / Nombre del cliente</a:t>
            </a:r>
            <a:endParaRPr lang="es-MX" noProof="0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3275856" y="4509121"/>
            <a:ext cx="576064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sz="1800" noProof="0" dirty="0" smtClean="0"/>
              <a:t>Elaboró</a:t>
            </a:r>
            <a:endParaRPr lang="es-MX" sz="18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724131" y="6238012"/>
            <a:ext cx="3240087" cy="287337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MX" noProof="0" smtClean="0"/>
              <a:t>Ingrese la fecha</a:t>
            </a:r>
            <a:endParaRPr lang="es-MX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67948" y="4797157"/>
            <a:ext cx="4968875" cy="287337"/>
          </a:xfrm>
        </p:spPr>
        <p:txBody>
          <a:bodyPr>
            <a:noAutofit/>
          </a:bodyPr>
          <a:lstStyle>
            <a:lvl1pPr marL="0" indent="0" algn="r">
              <a:buNone/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Apellido</a:t>
            </a:r>
            <a:endParaRPr lang="es-MX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067178" y="5157198"/>
            <a:ext cx="4968875" cy="257175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itchFamily="34" charset="0"/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5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Puesto</a:t>
            </a:r>
            <a:endParaRPr lang="es-MX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067178" y="5479257"/>
            <a:ext cx="4968875" cy="254000"/>
          </a:xfrm>
        </p:spPr>
        <p:txBody>
          <a:bodyPr>
            <a:noAutofit/>
          </a:bodyPr>
          <a:lstStyle>
            <a:lvl1pPr marL="0" indent="0" algn="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s-MX" sz="1600" dirty="0" smtClean="0"/>
              <a:t>Ingresar email@lennken.com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0" y="2349318"/>
            <a:ext cx="2364572" cy="111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Agregar</a:t>
            </a:r>
            <a:r>
              <a:rPr lang="en-US" dirty="0" smtClean="0"/>
              <a:t> </a:t>
            </a:r>
            <a:r>
              <a:rPr lang="en-US" dirty="0" err="1" smtClean="0"/>
              <a:t>Título</a:t>
            </a:r>
            <a:endParaRPr lang="es-MX" dirty="0"/>
          </a:p>
        </p:txBody>
      </p:sp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58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44"/>
            <a:ext cx="7499176" cy="5851525"/>
          </a:xfrm>
        </p:spPr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 rot="5400000">
            <a:off x="5368983" y="2812122"/>
            <a:ext cx="6255072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7735039 w 8676456"/>
              <a:gd name="connsiteY2" fmla="*/ 558308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7735039" y="558308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5262" y="2615648"/>
            <a:ext cx="5609254" cy="56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1438" y="4194710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05985" y="5147572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 userDrawn="1"/>
        </p:nvSpPr>
        <p:spPr>
          <a:xfrm rot="5400000">
            <a:off x="6033546" y="2504498"/>
            <a:ext cx="4925946" cy="504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bg1"/>
                </a:solidFill>
                <a:latin typeface="Segoe UI Light" pitchFamily="34" charset="0"/>
                <a:ea typeface="+mj-ea"/>
                <a:cs typeface="+mj-cs"/>
              </a:defRPr>
            </a:lvl1pPr>
          </a:lstStyle>
          <a:p>
            <a:r>
              <a:rPr lang="es-MX" sz="2800" noProof="0" dirty="0" smtClean="0"/>
              <a:t>Agregar Título</a:t>
            </a:r>
            <a:endParaRPr lang="es-MX" sz="2800" noProof="0" dirty="0"/>
          </a:p>
        </p:txBody>
      </p:sp>
    </p:spTree>
    <p:extLst>
      <p:ext uri="{BB962C8B-B14F-4D97-AF65-F5344CB8AC3E}">
        <p14:creationId xmlns:p14="http://schemas.microsoft.com/office/powerpoint/2010/main" val="139159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053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124749"/>
            <a:ext cx="8229600" cy="5001419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 dirty="0" smtClean="0"/>
              <a:t>Haga clic para editar el texto</a:t>
            </a:r>
            <a:endParaRPr lang="en-US" dirty="0" smtClean="0"/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1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4221093"/>
            <a:ext cx="7772400" cy="1362075"/>
          </a:xfrm>
        </p:spPr>
        <p:txBody>
          <a:bodyPr anchor="t"/>
          <a:lstStyle>
            <a:lvl1pPr algn="r">
              <a:defRPr sz="4000" b="0" cap="all" baseline="0">
                <a:solidFill>
                  <a:srgbClr val="008BB0"/>
                </a:solidFill>
              </a:defRPr>
            </a:lvl1pPr>
          </a:lstStyle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3568" y="5589240"/>
            <a:ext cx="7772400" cy="401836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09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2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72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2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 baseline="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10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3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4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6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321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0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2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48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389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 dirty="0" smtClean="0"/>
              <a:t>Haga clic para editar el texto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1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>
                <a:latin typeface="Segoe UI Light" pitchFamily="34" charset="0"/>
              </a:defRPr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49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es-MX" noProof="0" smtClean="0"/>
              <a:t>Clic para editar el texto</a:t>
            </a:r>
            <a:endParaRPr lang="es-MX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6" indent="0">
              <a:buNone/>
              <a:defRPr sz="2400"/>
            </a:lvl3pPr>
            <a:lvl4pPr marL="1371593" indent="0">
              <a:buNone/>
              <a:defRPr sz="2000"/>
            </a:lvl4pPr>
            <a:lvl5pPr marL="1828791" indent="0">
              <a:buNone/>
              <a:defRPr sz="2000"/>
            </a:lvl5pPr>
            <a:lvl6pPr marL="2285989" indent="0">
              <a:buNone/>
              <a:defRPr sz="2000"/>
            </a:lvl6pPr>
            <a:lvl7pPr marL="2743187" indent="0">
              <a:buNone/>
              <a:defRPr sz="2000"/>
            </a:lvl7pPr>
            <a:lvl8pPr marL="3200384" indent="0">
              <a:buNone/>
              <a:defRPr sz="2000"/>
            </a:lvl8pPr>
            <a:lvl9pPr marL="3657582" indent="0">
              <a:buNone/>
              <a:defRPr sz="2000"/>
            </a:lvl9pPr>
          </a:lstStyle>
          <a:p>
            <a:r>
              <a:rPr lang="es-MX" noProof="0" smtClean="0"/>
              <a:t>Imágen</a:t>
            </a:r>
            <a:endParaRPr lang="es-MX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noProof="0" smtClean="0"/>
              <a:t>Clic oara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864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40962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39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 Light" pitchFamily="34" charset="0"/>
          <a:ea typeface="+mj-ea"/>
          <a:cs typeface="+mj-cs"/>
        </a:defRPr>
      </a:lvl1pPr>
    </p:titleStyle>
    <p:bodyStyle>
      <a:lvl1pPr marL="342899" indent="-342899" algn="l" defTabSz="914396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§"/>
        <a:defRPr sz="2000" b="0" kern="1200">
          <a:solidFill>
            <a:srgbClr val="008BB0"/>
          </a:solidFill>
          <a:latin typeface="Segoe UI Light" pitchFamily="34" charset="0"/>
          <a:ea typeface="Segoe UI" pitchFamily="34" charset="0"/>
          <a:cs typeface="Segoe UI" pitchFamily="34" charset="0"/>
        </a:defRPr>
      </a:lvl1pPr>
      <a:lvl2pPr marL="742946" indent="-28574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Wingdings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2995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192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389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587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5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4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81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7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4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2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Agregar%20Menu%20a%20Contenido%20Externo/Agregar%20Menu%20a%20Contenido%20Externo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Agregar%20Menu%20a%20P&#225;gina%20Interna%20Nueva/Agregar%20Menu%20a%20P&#225;gina%20Interna%20Nueva.mp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Agregar%20Menu%20a%20P&#225;gina%20Interna%20Nueva/Agregar%20Menu%20a%20P&#225;gina%20Interna%20Nueva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Borrar%20Opcion%20del%20Menu/Borrar%20Opcion%20del%20Menu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75856" y="260648"/>
            <a:ext cx="5760640" cy="393459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Guía Rápida </a:t>
            </a:r>
            <a:endParaRPr lang="es-MX" sz="32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677197"/>
            <a:ext cx="8510592" cy="33058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MX" sz="2400" dirty="0" smtClean="0">
                <a:solidFill>
                  <a:srgbClr val="008BB0"/>
                </a:solidFill>
                <a:latin typeface="Segoe UI" pitchFamily="34" charset="0"/>
              </a:rPr>
              <a:t>Agregar y quitar opciones de un menú</a:t>
            </a:r>
            <a:endParaRPr lang="es-MX" sz="2400" dirty="0">
              <a:solidFill>
                <a:srgbClr val="008BB0"/>
              </a:solidFill>
              <a:latin typeface="Segoe UI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s-MX" dirty="0" smtClean="0"/>
              <a:t>30  de diciembre de 2014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dirty="0" smtClean="0"/>
              <a:t>Líder de Proyecto</a:t>
            </a:r>
            <a:endParaRPr lang="es-MX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dirty="0" smtClean="0"/>
              <a:t>Patricia Limón Ayala</a:t>
            </a:r>
            <a:endParaRPr lang="es-MX" dirty="0"/>
          </a:p>
        </p:txBody>
      </p:sp>
      <p:sp>
        <p:nvSpPr>
          <p:cNvPr id="12" name="5 Marcador de texto"/>
          <p:cNvSpPr>
            <a:spLocks noGrp="1"/>
          </p:cNvSpPr>
          <p:nvPr>
            <p:ph type="body" sz="quarter" idx="12"/>
          </p:nvPr>
        </p:nvSpPr>
        <p:spPr>
          <a:xfrm>
            <a:off x="4067950" y="5548095"/>
            <a:ext cx="4968875" cy="257175"/>
          </a:xfrm>
        </p:spPr>
        <p:txBody>
          <a:bodyPr/>
          <a:lstStyle/>
          <a:p>
            <a:r>
              <a:rPr lang="es-MX" dirty="0"/>
              <a:t>p</a:t>
            </a:r>
            <a:r>
              <a:rPr lang="es-MX" dirty="0" smtClean="0"/>
              <a:t>atricia.limon@lennken.com</a:t>
            </a:r>
            <a:endParaRPr lang="es-MX" dirty="0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3275856" y="1229483"/>
            <a:ext cx="5752728" cy="327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396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None/>
              <a:defRPr sz="1800" b="0" kern="12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396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371593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828791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285989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87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84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82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b="1" smtClean="0"/>
              <a:t>Nuevo Portal IFT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8927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Introducción</a:t>
            </a:r>
            <a:endParaRPr lang="es-MX" b="1" dirty="0"/>
          </a:p>
        </p:txBody>
      </p:sp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899592" y="1762214"/>
            <a:ext cx="7416824" cy="274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Dentro del Portal, se tiene la posibilidad de agregar o quitar opciones de los diferentes menús existentes con el objetivo de facilitar la navegación para encontrar información mas eficientemente. En esta guía se encuentran descritos los pasos para llevar a cabo dicha función. </a:t>
            </a: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endParaRPr lang="es-MX" sz="105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Para poder administrar los menús</a:t>
            </a:r>
            <a:r>
              <a:rPr lang="es-MX" i="1" dirty="0" smtClean="0">
                <a:latin typeface="Segoe UI Light" panose="020B0502040204020203" pitchFamily="34" charset="0"/>
                <a:cs typeface="Arial" charset="0"/>
              </a:rPr>
              <a:t> 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dentro del portal, es necesario contar con permisos para ingresar al CMS (Content Management </a:t>
            </a:r>
            <a:r>
              <a:rPr lang="es-MX" dirty="0" err="1" smtClean="0">
                <a:latin typeface="Segoe UI Light" panose="020B0502040204020203" pitchFamily="34" charset="0"/>
                <a:cs typeface="Arial" charset="0"/>
              </a:rPr>
              <a:t>System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) con el rol de Administrador.</a:t>
            </a: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Mapa de aprendizaje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579296" cy="936104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UcPeriod" startAt="2"/>
            </a:pPr>
            <a:r>
              <a:rPr lang="es-MX" sz="3000" dirty="0">
                <a:hlinkClick r:id="rId2" action="ppaction://hlinksldjump"/>
              </a:rPr>
              <a:t>Agregar nueva opción a un menú con liga a contenido externo </a:t>
            </a:r>
            <a:endParaRPr lang="es-MX" sz="3000" dirty="0"/>
          </a:p>
          <a:p>
            <a:pPr marL="0" indent="0">
              <a:buNone/>
            </a:pPr>
            <a:endParaRPr lang="es-MX" sz="3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5" name="4 Rectángulo">
            <a:hlinkClick r:id="rId3" action="ppaction://hlinksldjump"/>
          </p:cNvPr>
          <p:cNvSpPr/>
          <p:nvPr/>
        </p:nvSpPr>
        <p:spPr>
          <a:xfrm>
            <a:off x="501824" y="2796938"/>
            <a:ext cx="7344816" cy="1015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2"/>
            </a:pP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3" action="ppaction://hlinksldjump"/>
              </a:rPr>
              <a:t>Agregar nueva opción a un menú  con liga a un nuevo contenido interno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5 Rectángulo">
            <a:hlinkClick r:id="rId4" action="ppaction://hlinksldjump"/>
          </p:cNvPr>
          <p:cNvSpPr/>
          <p:nvPr/>
        </p:nvSpPr>
        <p:spPr>
          <a:xfrm>
            <a:off x="501824" y="4171146"/>
            <a:ext cx="7776864" cy="842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3"/>
            </a:pPr>
            <a:r>
              <a:rPr lang="es-MX" sz="3000" dirty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B</a:t>
            </a: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orrar opción de un menú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6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4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I. Agregar opción de menú con liga externa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340768"/>
            <a:ext cx="3216275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agregar una nueva opción dentro de un menú que dirija al usuario a un contenido externo al Portal; 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212976"/>
            <a:ext cx="357663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Estructura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Menús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“</a:t>
            </a:r>
            <a:r>
              <a:rPr lang="es-MX" altLang="es-MX" sz="1300" b="1" dirty="0" err="1" smtClean="0">
                <a:latin typeface="Segoe UI Light" panose="020B0502040204020203" pitchFamily="34" charset="0"/>
              </a:rPr>
              <a:t>Main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 </a:t>
            </a:r>
            <a:r>
              <a:rPr lang="es-MX" altLang="es-MX" sz="1300" b="1" dirty="0" err="1" smtClean="0">
                <a:latin typeface="Segoe UI Light" panose="020B0502040204020203" pitchFamily="34" charset="0"/>
              </a:rPr>
              <a:t>Menu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 y dar clic sobre la opción 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Listar enlaces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todos los menús existentes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Añadir enlace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los campos que se deben de llenar para nueva opción del menú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6.1 Título del enlace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6.2 Ruta externa (escribir la ruta a donde llevará esta opción del menú)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6.3 Enlace padre (que corresponde al menú principal en donde aparecerá la nueva opción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6.4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41256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05" y="956890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148064" y="3212976"/>
            <a:ext cx="331236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Ir al portal y verificar que la nueva opción aparece en el Menú .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 </a:t>
            </a: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28389" y="1988840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7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II. Agregar opción de menú con liga interna</a:t>
            </a:r>
            <a:endParaRPr lang="es-MX" b="1" dirty="0"/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3212976"/>
            <a:ext cx="396044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la opción de acomodo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7.1 Seleccionar la opción deseada y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Continuar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la información para configurar la página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8.1 Llenar título y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Continuar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datos para configurar Título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9.1 Seleccionar tipo de título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9.2 Dar clic en la opción “</a:t>
            </a:r>
            <a:r>
              <a:rPr lang="es-MX" altLang="es-MX" sz="1300" b="1" dirty="0" err="1" smtClean="0">
                <a:latin typeface="Segoe UI Light" panose="020B0502040204020203" pitchFamily="34" charset="0"/>
              </a:rPr>
              <a:t>Finish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regresa a la sección de configuración de página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el resumen de creación de nueva página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La página ha sido creada en el Portal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endParaRPr lang="es-MX" altLang="es-MX" sz="1300" dirty="0" smtClean="0">
              <a:latin typeface="Segoe UI Light" panose="020B0502040204020203" pitchFamily="34" charset="0"/>
            </a:endParaRP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923925" y="1340768"/>
            <a:ext cx="40081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200" dirty="0" smtClean="0">
                <a:latin typeface="Segoe UI Light" panose="020B0502040204020203" pitchFamily="34" charset="0"/>
                <a:cs typeface="Arial" charset="0"/>
              </a:rPr>
              <a:t>Poder agregar una nueva opción dentro de un menú que dirija al usuario a un contenido del propio Portal; en este ejercicio se considera la creación de una nueva página, si la pagina ya existe se debe considerar iniciar el ejercicio desde el paso </a:t>
            </a:r>
            <a:r>
              <a:rPr lang="es-MX" altLang="es-MX" sz="1200" b="1" dirty="0" smtClean="0">
                <a:latin typeface="Segoe UI Light" panose="020B0502040204020203" pitchFamily="34" charset="0"/>
                <a:cs typeface="Arial" charset="0"/>
              </a:rPr>
              <a:t>24</a:t>
            </a:r>
            <a:r>
              <a:rPr lang="es-MX" altLang="es-MX" sz="1200" dirty="0" smtClean="0">
                <a:latin typeface="Segoe UI Light" panose="020B0502040204020203" pitchFamily="34" charset="0"/>
                <a:cs typeface="Arial" charset="0"/>
              </a:rPr>
              <a:t>; para llevar a cabo esta actividad se debe ingresar al CMS-</a:t>
            </a:r>
            <a:r>
              <a:rPr lang="es-MX" altLang="es-MX" sz="12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2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899592" y="3144158"/>
            <a:ext cx="3816424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“Estructura”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“´Páginas”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despliega la lista de Páginas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Agregar Página Personalizada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información para crear la nueva página: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5.1 Título de la página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5.2 Descripción de la página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5.3 Ruta donde se va a publicar la página dentro del portal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5.4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Continuar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sección para configurar la nueva página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6.1 Seleccionar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Categoría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</p:txBody>
      </p:sp>
      <p:sp>
        <p:nvSpPr>
          <p:cNvPr id="5" name="4 Flecha derecha">
            <a:hlinkClick r:id="rId5" action="ppaction://hlinksldjump"/>
          </p:cNvPr>
          <p:cNvSpPr/>
          <p:nvPr/>
        </p:nvSpPr>
        <p:spPr>
          <a:xfrm>
            <a:off x="8104956" y="5941128"/>
            <a:ext cx="787524" cy="407948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/>
              <a:t>Continuar</a:t>
            </a:r>
          </a:p>
        </p:txBody>
      </p:sp>
      <p:sp>
        <p:nvSpPr>
          <p:cNvPr id="24" name="23 Botón de acción: Inicio">
            <a:hlinkClick r:id="rId6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TextBox 8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628389" y="1988840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II. Agregar opción de menú con liga interna</a:t>
            </a:r>
            <a:endParaRPr lang="es-MX" b="1" dirty="0"/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31707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seguir….. Continuación.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2852936"/>
            <a:ext cx="3960440" cy="389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Ingresar a  la opción “</a:t>
            </a:r>
            <a:r>
              <a:rPr lang="es-MX" altLang="es-MX" sz="1300" b="1" dirty="0">
                <a:latin typeface="Segoe UI Light" panose="020B0502040204020203" pitchFamily="34" charset="0"/>
              </a:rPr>
              <a:t>Estructura</a:t>
            </a:r>
            <a:r>
              <a:rPr lang="es-MX" altLang="es-MX" sz="1300" dirty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Seleccionar la opción “</a:t>
            </a:r>
            <a:r>
              <a:rPr lang="es-MX" altLang="es-MX" sz="1300" b="1" dirty="0">
                <a:latin typeface="Segoe UI Light" panose="020B0502040204020203" pitchFamily="34" charset="0"/>
              </a:rPr>
              <a:t>Menús</a:t>
            </a:r>
            <a:r>
              <a:rPr lang="es-MX" altLang="es-MX" sz="1300" dirty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Ubicar “</a:t>
            </a:r>
            <a:r>
              <a:rPr lang="es-MX" altLang="es-MX" sz="1300" b="1" dirty="0" err="1">
                <a:latin typeface="Segoe UI Light" panose="020B0502040204020203" pitchFamily="34" charset="0"/>
              </a:rPr>
              <a:t>Main</a:t>
            </a:r>
            <a:r>
              <a:rPr lang="es-MX" altLang="es-MX" sz="1300" b="1" dirty="0">
                <a:latin typeface="Segoe UI Light" panose="020B0502040204020203" pitchFamily="34" charset="0"/>
              </a:rPr>
              <a:t> </a:t>
            </a:r>
            <a:r>
              <a:rPr lang="es-MX" altLang="es-MX" sz="1300" b="1" dirty="0" err="1">
                <a:latin typeface="Segoe UI Light" panose="020B0502040204020203" pitchFamily="34" charset="0"/>
              </a:rPr>
              <a:t>Menu</a:t>
            </a:r>
            <a:r>
              <a:rPr lang="es-MX" altLang="es-MX" sz="1300" dirty="0">
                <a:latin typeface="Segoe UI Light" panose="020B0502040204020203" pitchFamily="34" charset="0"/>
              </a:rPr>
              <a:t>” y dar clic sobre la opción  “</a:t>
            </a:r>
            <a:r>
              <a:rPr lang="es-MX" altLang="es-MX" sz="1300" b="1" dirty="0">
                <a:latin typeface="Segoe UI Light" panose="020B0502040204020203" pitchFamily="34" charset="0"/>
              </a:rPr>
              <a:t>Listar enlaces</a:t>
            </a:r>
            <a:r>
              <a:rPr lang="es-MX" altLang="es-MX" sz="1300" dirty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Sistema despliega todos los menús existentes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>
                <a:latin typeface="Segoe UI Light" panose="020B0502040204020203" pitchFamily="34" charset="0"/>
              </a:rPr>
              <a:t>Añadir enlace</a:t>
            </a:r>
            <a:r>
              <a:rPr lang="es-MX" altLang="es-MX" sz="1300" dirty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Sistema muestra los campos que se deben de llenar para nueva opción del menú</a:t>
            </a:r>
          </a:p>
          <a:p>
            <a:pPr marL="1085850" lvl="1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6.1 Título del enlace</a:t>
            </a:r>
          </a:p>
          <a:p>
            <a:pPr marL="1085850" lvl="1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6.2 Ruta 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(pegar </a:t>
            </a:r>
            <a:r>
              <a:rPr lang="es-MX" altLang="es-MX" sz="1300" dirty="0">
                <a:latin typeface="Segoe UI Light" panose="020B0502040204020203" pitchFamily="34" charset="0"/>
              </a:rPr>
              <a:t>la ruta 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copiada a </a:t>
            </a:r>
            <a:r>
              <a:rPr lang="es-MX" altLang="es-MX" sz="1300" dirty="0">
                <a:latin typeface="Segoe UI Light" panose="020B0502040204020203" pitchFamily="34" charset="0"/>
              </a:rPr>
              <a:t>donde llevará esta opción del menú)</a:t>
            </a:r>
          </a:p>
          <a:p>
            <a:pPr marL="1085850" lvl="1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6.3 Enlace padre (que corresponde al menú principal en donde aparecerá la nueva opción</a:t>
            </a:r>
          </a:p>
          <a:p>
            <a:pPr marL="1085850" lvl="1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6.4 Dar clic en “</a:t>
            </a:r>
            <a:r>
              <a:rPr lang="es-MX" altLang="es-MX" sz="1300" b="1" dirty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Ir al portal y verificar que la nueva opción aparece en el Menú .</a:t>
            </a:r>
          </a:p>
          <a:p>
            <a:pPr marL="342900" indent="-342900" algn="just" eaLnBrk="1" hangingPunct="1">
              <a:buFont typeface="+mj-lt"/>
              <a:buAutoNum type="arabicPeriod" startAt="25"/>
            </a:pPr>
            <a:r>
              <a:rPr lang="es-MX" altLang="es-MX" sz="1300" dirty="0">
                <a:latin typeface="Segoe UI Light" panose="020B0502040204020203" pitchFamily="34" charset="0"/>
              </a:rPr>
              <a:t>FIN </a:t>
            </a:r>
          </a:p>
          <a:p>
            <a:pPr marL="342900" lvl="1" indent="-342900" algn="just" eaLnBrk="1" hangingPunct="1">
              <a:buFont typeface="+mj-lt"/>
              <a:buAutoNum type="arabicPeriod" startAt="25"/>
            </a:pPr>
            <a:endParaRPr lang="es-MX" altLang="es-MX" sz="1300" dirty="0" smtClean="0">
              <a:latin typeface="Segoe UI Light" panose="020B0502040204020203" pitchFamily="34" charset="0"/>
            </a:endParaRP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923925" y="1340768"/>
            <a:ext cx="40081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200" dirty="0" smtClean="0">
                <a:latin typeface="Segoe UI Light" panose="020B0502040204020203" pitchFamily="34" charset="0"/>
                <a:cs typeface="Arial" charset="0"/>
              </a:rPr>
              <a:t>Poder agregar una nueva opción dentro de un menú que dirija al usuario a un contenido del propio Portal; en este ejercicio se considera la creación de una nueva página, si la pagina ya existe se debe considerar iniciar el ejercicio desde el paso </a:t>
            </a:r>
            <a:r>
              <a:rPr lang="es-MX" altLang="es-MX" sz="1200" b="1" dirty="0" smtClean="0">
                <a:latin typeface="Segoe UI Light" panose="020B0502040204020203" pitchFamily="34" charset="0"/>
                <a:cs typeface="Arial" charset="0"/>
              </a:rPr>
              <a:t>24</a:t>
            </a:r>
            <a:r>
              <a:rPr lang="es-MX" altLang="es-MX" sz="1200" dirty="0" smtClean="0">
                <a:latin typeface="Segoe UI Light" panose="020B0502040204020203" pitchFamily="34" charset="0"/>
                <a:cs typeface="Arial" charset="0"/>
              </a:rPr>
              <a:t>; para llevar a cabo esta actividad se debe ingresar al CMS-</a:t>
            </a:r>
            <a:r>
              <a:rPr lang="es-MX" altLang="es-MX" sz="12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2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899592" y="3144158"/>
            <a:ext cx="3816424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Para agregar contenido a la nueva página, dar clic en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Personalizar esta página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 y luego en el ícono (</a:t>
            </a:r>
            <a:r>
              <a:rPr lang="es-MX" altLang="es-MX" sz="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+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)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abre la sección para Añadir contenido a la nueva página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New </a:t>
            </a:r>
            <a:r>
              <a:rPr lang="es-MX" altLang="es-MX" sz="1300" b="1" dirty="0" err="1" smtClean="0">
                <a:latin typeface="Segoe UI Light" panose="020B0502040204020203" pitchFamily="34" charset="0"/>
              </a:rPr>
              <a:t>custom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 </a:t>
            </a:r>
            <a:r>
              <a:rPr lang="es-MX" altLang="es-MX" sz="1300" b="1" dirty="0" err="1" smtClean="0">
                <a:latin typeface="Segoe UI Light" panose="020B0502040204020203" pitchFamily="34" charset="0"/>
              </a:rPr>
              <a:t>content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la página para capturar el nuevo contenido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Título del contenido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Título del contenido a mostrarse en el Portal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Texto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Finish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contenido se ha insertado en la nueva página del Portal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“Guardar”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r>
              <a:rPr lang="es-MX" altLang="es-MX" sz="1300" dirty="0">
                <a:latin typeface="Segoe UI Light" panose="020B0502040204020203" pitchFamily="34" charset="0"/>
              </a:rPr>
              <a:t>Ubicar la página en el Portal y copiar la ruta</a:t>
            </a:r>
          </a:p>
          <a:p>
            <a:pPr marL="342900" indent="-342900" algn="just" eaLnBrk="1" hangingPunct="1">
              <a:buFont typeface="+mj-lt"/>
              <a:buAutoNum type="arabicPeriod" startAt="14"/>
            </a:pPr>
            <a:endParaRPr lang="es-MX" altLang="es-MX" sz="1300" dirty="0" smtClean="0"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Font typeface="+mj-lt"/>
              <a:buAutoNum type="arabicPeriod" startAt="14"/>
            </a:pPr>
            <a:endParaRPr lang="es-MX" altLang="es-MX" sz="1300" dirty="0" smtClean="0">
              <a:latin typeface="Segoe UI Light" panose="020B0502040204020203" pitchFamily="34" charset="0"/>
            </a:endParaRPr>
          </a:p>
        </p:txBody>
      </p:sp>
      <p:sp>
        <p:nvSpPr>
          <p:cNvPr id="17" name="16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28389" y="1988840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2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7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III. Borrar opción de un menú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412776"/>
            <a:ext cx="321627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eliminar las opciones de</a:t>
            </a:r>
            <a:r>
              <a:rPr lang="es-MX" altLang="es-MX" sz="1300" dirty="0">
                <a:latin typeface="Segoe UI Light" panose="020B0502040204020203" pitchFamily="34" charset="0"/>
                <a:cs typeface="Arial" charset="0"/>
              </a:rPr>
              <a:t> </a:t>
            </a:r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un menú</a:t>
            </a:r>
            <a:r>
              <a:rPr lang="es-MX" altLang="es-MX" sz="900" dirty="0" smtClean="0">
                <a:latin typeface="Segoe UI Light" panose="020B0502040204020203" pitchFamily="34" charset="0"/>
                <a:cs typeface="Arial" charset="0"/>
              </a:rPr>
              <a:t>; </a:t>
            </a:r>
            <a:r>
              <a:rPr lang="es-MX" altLang="es-MX" sz="1300" dirty="0">
                <a:latin typeface="Segoe UI Light" panose="020B0502040204020203" pitchFamily="34" charset="0"/>
                <a:cs typeface="Arial" charset="0"/>
              </a:rPr>
              <a:t>p</a:t>
            </a:r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432190"/>
            <a:ext cx="357663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la opción de “Estructura”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 “ Menús”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el título “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Main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 Menú”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“Listar Enlaces”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todas las opciones de menú existentes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la opción  del menú que se desea borrar.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“Eliminar”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Confirmar la eliminación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la lista de enlaces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Ir al portal y corroborar que la opción del menú ya no aparece 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  <a:p>
            <a:pPr marL="342900" indent="-342900" algn="just" eaLnBrk="1" hangingPunct="1">
              <a:buAutoNum type="arabicPeriod"/>
            </a:pPr>
            <a:endParaRPr lang="es-MX" altLang="es-MX" sz="1300" dirty="0" smtClean="0"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AutoNum type="arabicPeriod"/>
            </a:pPr>
            <a:endParaRPr lang="es-MX" altLang="es-MX" sz="1300" dirty="0" smtClean="0">
              <a:latin typeface="Segoe UI Light" panose="020B0502040204020203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</a:p>
          <a:p>
            <a:pPr algn="just" eaLnBrk="1" hangingPunct="1"/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28389" y="1988840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1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sz="1600" noProof="0" dirty="0" smtClean="0">
            <a:solidFill>
              <a:schemeClr val="tx1">
                <a:lumMod val="50000"/>
                <a:lumOff val="50000"/>
              </a:schemeClr>
            </a:solidFill>
            <a:latin typeface="Segoe UI Light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273675E8136C438F19C7BCAB59E524" ma:contentTypeVersion="0" ma:contentTypeDescription="Create a new document." ma:contentTypeScope="" ma:versionID="392e05a9cd15faa0359093deed2ddf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967CA4-E856-44C0-9D6B-31330CA874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9792DC-3359-46C0-ADEC-56D964725506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EF93E8E-F9A0-4F0A-A39C-2B1A057E38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3933</TotalTime>
  <Words>995</Words>
  <Application>Microsoft Office PowerPoint</Application>
  <PresentationFormat>Presentación en pantalla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Office Theme</vt:lpstr>
      <vt:lpstr>Guía Rápida </vt:lpstr>
      <vt:lpstr>Introducción</vt:lpstr>
      <vt:lpstr>Mapa de aprendizaje</vt:lpstr>
      <vt:lpstr>I. Agregar opción de menú con liga externa</vt:lpstr>
      <vt:lpstr>II. Agregar opción de menú con liga interna</vt:lpstr>
      <vt:lpstr>II. Agregar opción de menú con liga interna</vt:lpstr>
      <vt:lpstr>III. Borrar opción de un menú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 off comisiones actinver</dc:title>
  <dc:creator>NV55_03</dc:creator>
  <cp:lastModifiedBy>Patricia Limon</cp:lastModifiedBy>
  <cp:revision>318</cp:revision>
  <cp:lastPrinted>2014-07-29T19:06:11Z</cp:lastPrinted>
  <dcterms:created xsi:type="dcterms:W3CDTF">2012-11-13T17:09:13Z</dcterms:created>
  <dcterms:modified xsi:type="dcterms:W3CDTF">2015-01-22T23:39:48Z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0x010100A8273675E8136C438F19C7BCAB59E524</vt:lpwstr>
  </property>
</Properties>
</file>